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j-lt"/>
        <a:ea typeface="+mj-ea"/>
        <a:cs typeface="+mj-cs"/>
        <a:sym typeface="Lucida Grande"/>
      </a:defRPr>
    </a:lvl1pPr>
    <a:lvl2pPr indent="228600" defTabSz="584200" latinLnBrk="0">
      <a:defRPr sz="2200">
        <a:latin typeface="+mj-lt"/>
        <a:ea typeface="+mj-ea"/>
        <a:cs typeface="+mj-cs"/>
        <a:sym typeface="Lucida Grande"/>
      </a:defRPr>
    </a:lvl2pPr>
    <a:lvl3pPr indent="457200" defTabSz="584200" latinLnBrk="0">
      <a:defRPr sz="2200">
        <a:latin typeface="+mj-lt"/>
        <a:ea typeface="+mj-ea"/>
        <a:cs typeface="+mj-cs"/>
        <a:sym typeface="Lucida Grande"/>
      </a:defRPr>
    </a:lvl3pPr>
    <a:lvl4pPr indent="685800" defTabSz="584200" latinLnBrk="0">
      <a:defRPr sz="2200">
        <a:latin typeface="+mj-lt"/>
        <a:ea typeface="+mj-ea"/>
        <a:cs typeface="+mj-cs"/>
        <a:sym typeface="Lucida Grande"/>
      </a:defRPr>
    </a:lvl4pPr>
    <a:lvl5pPr indent="914400" defTabSz="584200" latinLnBrk="0">
      <a:defRPr sz="2200">
        <a:latin typeface="+mj-lt"/>
        <a:ea typeface="+mj-ea"/>
        <a:cs typeface="+mj-cs"/>
        <a:sym typeface="Lucida Grande"/>
      </a:defRPr>
    </a:lvl5pPr>
    <a:lvl6pPr indent="1143000" defTabSz="584200" latinLnBrk="0">
      <a:defRPr sz="2200">
        <a:latin typeface="+mj-lt"/>
        <a:ea typeface="+mj-ea"/>
        <a:cs typeface="+mj-cs"/>
        <a:sym typeface="Lucida Grande"/>
      </a:defRPr>
    </a:lvl6pPr>
    <a:lvl7pPr indent="1371600" defTabSz="584200" latinLnBrk="0">
      <a:defRPr sz="2200">
        <a:latin typeface="+mj-lt"/>
        <a:ea typeface="+mj-ea"/>
        <a:cs typeface="+mj-cs"/>
        <a:sym typeface="Lucida Grande"/>
      </a:defRPr>
    </a:lvl7pPr>
    <a:lvl8pPr indent="1600200" defTabSz="584200" latinLnBrk="0">
      <a:defRPr sz="2200">
        <a:latin typeface="+mj-lt"/>
        <a:ea typeface="+mj-ea"/>
        <a:cs typeface="+mj-cs"/>
        <a:sym typeface="Lucida Grande"/>
      </a:defRPr>
    </a:lvl8pPr>
    <a:lvl9pPr indent="1828800" defTabSz="584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20955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5400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9845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34290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8862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43434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48006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52578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G_0871.jpeg" descr="IMG_0871.jpeg"/>
          <p:cNvPicPr>
            <a:picLocks noChangeAspect="1"/>
          </p:cNvPicPr>
          <p:nvPr/>
        </p:nvPicPr>
        <p:blipFill>
          <a:blip r:embed="rId2">
            <a:extLst/>
          </a:blip>
          <a:srcRect l="0" t="657" r="0" b="657"/>
          <a:stretch>
            <a:fillRect/>
          </a:stretch>
        </p:blipFill>
        <p:spPr>
          <a:xfrm>
            <a:off x="3997325" y="2141537"/>
            <a:ext cx="5008563" cy="69675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23" name="Saint John Henry Newman…"/>
          <p:cNvSpPr txBox="1"/>
          <p:nvPr>
            <p:ph type="title"/>
          </p:nvPr>
        </p:nvSpPr>
        <p:spPr>
          <a:xfrm>
            <a:off x="1992312" y="212725"/>
            <a:ext cx="9018588" cy="1778000"/>
          </a:xfrm>
          <a:prstGeom prst="rect">
            <a:avLst/>
          </a:prstGeom>
        </p:spPr>
        <p:txBody>
          <a:bodyPr/>
          <a:lstStyle/>
          <a:p>
            <a:pPr defTabSz="577850">
              <a:defRPr sz="6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John Henry Newman </a:t>
            </a:r>
          </a:p>
          <a:p>
            <a:pPr defTabSz="577850"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Reflection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aint John Henry Newman…"/>
          <p:cNvSpPr txBox="1"/>
          <p:nvPr>
            <p:ph type="title"/>
          </p:nvPr>
        </p:nvSpPr>
        <p:spPr>
          <a:xfrm>
            <a:off x="3452812" y="122237"/>
            <a:ext cx="6772276" cy="1204913"/>
          </a:xfrm>
          <a:prstGeom prst="rect">
            <a:avLst/>
          </a:prstGeom>
        </p:spPr>
        <p:txBody>
          <a:bodyPr/>
          <a:lstStyle/>
          <a:p>
            <a:pPr defTabSz="396875">
              <a:defRPr sz="4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 Saint John Henry Newman </a:t>
            </a:r>
          </a:p>
          <a:p>
            <a:pPr defTabSz="396875">
              <a:defRPr sz="3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Prayer</a:t>
            </a:r>
          </a:p>
        </p:txBody>
      </p:sp>
      <p:sp>
        <p:nvSpPr>
          <p:cNvPr id="26" name="In a poem, Newman wrote: ‘Lead kindly light amid the encircling gloom, lead Thou me on.’…"/>
          <p:cNvSpPr txBox="1"/>
          <p:nvPr/>
        </p:nvSpPr>
        <p:spPr>
          <a:xfrm>
            <a:off x="869950" y="6540500"/>
            <a:ext cx="119380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a poem, Newman wrote: ‘</a:t>
            </a:r>
            <a:r>
              <a:rPr i="1"/>
              <a:t>Lead kindly light amid the encircling gloom, lead Thou me on</a:t>
            </a:r>
            <a:r>
              <a:t>.’ 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that we too might look towards Christ as our guiding light, when we seem lost and in the dark. 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</a:t>
            </a:r>
          </a:p>
          <a:p>
            <a:pPr algn="l" defTabSz="457200"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Philip: Pray for us. 		Saint John Henry Newman: Pray for us. </a:t>
            </a:r>
          </a:p>
          <a:p>
            <a:pPr algn="l" defTabSz="457200"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</a:t>
            </a:r>
            <a:r>
              <a:rPr i="0"/>
              <a:t>: Pray for us.		In the name of the Father…</a:t>
            </a:r>
          </a:p>
        </p:txBody>
      </p:sp>
      <p:pic>
        <p:nvPicPr>
          <p:cNvPr id="2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200" r="0" b="1200"/>
          <a:stretch>
            <a:fillRect/>
          </a:stretch>
        </p:blipFill>
        <p:spPr>
          <a:xfrm>
            <a:off x="2622550" y="1444624"/>
            <a:ext cx="7758113" cy="4978401"/>
          </a:xfrm>
          <a:prstGeom prst="rect">
            <a:avLst/>
          </a:prstGeom>
          <a:ln w="12700">
            <a:solidFill>
              <a:srgbClr val="000000"/>
            </a:solidFill>
            <a:miter lim="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28" name="Holman Hunt"/>
          <p:cNvSpPr txBox="1"/>
          <p:nvPr/>
        </p:nvSpPr>
        <p:spPr>
          <a:xfrm>
            <a:off x="10579100" y="6048375"/>
            <a:ext cx="1303363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Holman Hunt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641" r="0" b="1641"/>
          <a:stretch>
            <a:fillRect/>
          </a:stretch>
        </p:blipFill>
        <p:spPr>
          <a:xfrm>
            <a:off x="4002087" y="2314575"/>
            <a:ext cx="4999038" cy="66214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31" name="Saint John Henry Newman  Tuesday Reflection"/>
          <p:cNvSpPr txBox="1"/>
          <p:nvPr>
            <p:ph type="title"/>
          </p:nvPr>
        </p:nvSpPr>
        <p:spPr>
          <a:xfrm>
            <a:off x="3114675" y="123825"/>
            <a:ext cx="6773863" cy="2073275"/>
          </a:xfrm>
          <a:prstGeom prst="rect">
            <a:avLst/>
          </a:prstGeom>
        </p:spPr>
        <p:txBody>
          <a:bodyPr/>
          <a:lstStyle/>
          <a:p>
            <a:pPr defTabSz="482774">
              <a:defRPr sz="4836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John Henry Newman</a:t>
            </a:r>
            <a:r>
              <a:rPr sz="5115"/>
              <a:t>  </a:t>
            </a:r>
            <a:r>
              <a:rPr sz="4464"/>
              <a:t>Tuesday Reflection</a:t>
            </a:r>
          </a:p>
        </p:txBody>
      </p:sp>
      <p:sp>
        <p:nvSpPr>
          <p:cNvPr id="32" name="Blake"/>
          <p:cNvSpPr txBox="1"/>
          <p:nvPr/>
        </p:nvSpPr>
        <p:spPr>
          <a:xfrm>
            <a:off x="6209518" y="9053512"/>
            <a:ext cx="58417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Blake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aint John Henry Newman…"/>
          <p:cNvSpPr txBox="1"/>
          <p:nvPr>
            <p:ph type="title"/>
          </p:nvPr>
        </p:nvSpPr>
        <p:spPr>
          <a:xfrm>
            <a:off x="3114675" y="344487"/>
            <a:ext cx="6773863" cy="1655763"/>
          </a:xfrm>
          <a:prstGeom prst="rect">
            <a:avLst/>
          </a:prstGeom>
        </p:spPr>
        <p:txBody>
          <a:bodyPr/>
          <a:lstStyle/>
          <a:p>
            <a:pPr defTabSz="482774">
              <a:defRPr sz="4836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John Henry Newman</a:t>
            </a:r>
            <a:endParaRPr sz="5115"/>
          </a:p>
          <a:p>
            <a:pPr defTabSz="482774">
              <a:defRPr sz="4464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Prayer</a:t>
            </a:r>
          </a:p>
        </p:txBody>
      </p:sp>
      <p:sp>
        <p:nvSpPr>
          <p:cNvPr id="35" name="For Saint John Henry, God speaks to us primarily in our hearts, through the voice of conscience. Let us ask for the grace to hear His voice more clearly.…"/>
          <p:cNvSpPr txBox="1"/>
          <p:nvPr/>
        </p:nvSpPr>
        <p:spPr>
          <a:xfrm>
            <a:off x="1054100" y="2197099"/>
            <a:ext cx="5484813" cy="68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For Saint John Henry, God speaks to us primarily in our hearts, through the voice of conscience. Let us ask for the grace to hear His voice more clearly.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Mary, Seat of Wisdom, to pray for us. 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Mary….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Philip: Pray for us. 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John Henry Newman: Pray for us. </a:t>
            </a:r>
          </a:p>
          <a:p>
            <a:pPr algn="l" defTabSz="457200">
              <a:spcBef>
                <a:spcPts val="1200"/>
              </a:spcBef>
              <a:defRPr i="1"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Saint:</a:t>
            </a:r>
            <a:r>
              <a:rPr i="0"/>
              <a:t> Pray for us. 	</a:t>
            </a:r>
          </a:p>
          <a:p>
            <a:pPr algn="l" defTabSz="457200">
              <a:spcBef>
                <a:spcPts val="1200"/>
              </a:spcBef>
              <a:defRPr sz="2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 of the Father…</a:t>
            </a:r>
          </a:p>
        </p:txBody>
      </p:sp>
      <p:sp>
        <p:nvSpPr>
          <p:cNvPr id="36" name="Garnet"/>
          <p:cNvSpPr txBox="1"/>
          <p:nvPr/>
        </p:nvSpPr>
        <p:spPr>
          <a:xfrm>
            <a:off x="9578714" y="8820150"/>
            <a:ext cx="683147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Garnet</a:t>
            </a:r>
          </a:p>
        </p:txBody>
      </p:sp>
      <p:pic>
        <p:nvPicPr>
          <p:cNvPr id="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8237" y="2589212"/>
            <a:ext cx="4862513" cy="6072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4203" t="0" r="4203" b="0"/>
          <a:stretch>
            <a:fillRect/>
          </a:stretch>
        </p:blipFill>
        <p:spPr>
          <a:xfrm>
            <a:off x="3684587" y="1900237"/>
            <a:ext cx="5632451" cy="74501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0" name="Saint John Henry Newman…"/>
          <p:cNvSpPr txBox="1"/>
          <p:nvPr>
            <p:ph type="title"/>
          </p:nvPr>
        </p:nvSpPr>
        <p:spPr>
          <a:xfrm>
            <a:off x="1911350" y="214312"/>
            <a:ext cx="9180513" cy="1549401"/>
          </a:xfrm>
          <a:prstGeom prst="rect">
            <a:avLst/>
          </a:prstGeom>
        </p:spPr>
        <p:txBody>
          <a:bodyPr/>
          <a:lstStyle/>
          <a:p>
            <a:pPr defTabSz="477837">
              <a:defRPr sz="48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John Henry Newman</a:t>
            </a:r>
          </a:p>
          <a:p>
            <a:pPr defTabSz="477837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  </a:t>
            </a:r>
            <a:r>
              <a:rPr sz="4500"/>
              <a:t>Wednesday Reflection</a:t>
            </a:r>
          </a:p>
        </p:txBody>
      </p:sp>
      <p:sp>
        <p:nvSpPr>
          <p:cNvPr id="41" name="Friedrich"/>
          <p:cNvSpPr txBox="1"/>
          <p:nvPr/>
        </p:nvSpPr>
        <p:spPr>
          <a:xfrm>
            <a:off x="9571037" y="8970962"/>
            <a:ext cx="846213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Friedrich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5059" r="0" b="5059"/>
          <a:stretch>
            <a:fillRect/>
          </a:stretch>
        </p:blipFill>
        <p:spPr>
          <a:xfrm>
            <a:off x="7762875" y="2500312"/>
            <a:ext cx="4603750" cy="62499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4" name="Saint John Henry Newman  Wednesday Prayer"/>
          <p:cNvSpPr txBox="1"/>
          <p:nvPr>
            <p:ph type="title"/>
          </p:nvPr>
        </p:nvSpPr>
        <p:spPr>
          <a:xfrm>
            <a:off x="3114675" y="130175"/>
            <a:ext cx="6773863" cy="1895475"/>
          </a:xfrm>
          <a:prstGeom prst="rect">
            <a:avLst/>
          </a:prstGeom>
        </p:spPr>
        <p:txBody>
          <a:bodyPr/>
          <a:lstStyle/>
          <a:p>
            <a:pPr defTabSz="482774">
              <a:defRPr sz="4836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John Henry Newman</a:t>
            </a:r>
            <a:r>
              <a:rPr sz="5115"/>
              <a:t>  </a:t>
            </a:r>
            <a:r>
              <a:rPr sz="4464"/>
              <a:t>Wednesday Prayer</a:t>
            </a:r>
          </a:p>
        </p:txBody>
      </p:sp>
      <p:sp>
        <p:nvSpPr>
          <p:cNvPr id="45" name="Let us ask God to help us recognise when we are being arrogant enough to think we have all the answers. We pray for the gift of humility.…"/>
          <p:cNvSpPr txBox="1"/>
          <p:nvPr/>
        </p:nvSpPr>
        <p:spPr>
          <a:xfrm>
            <a:off x="692150" y="2482850"/>
            <a:ext cx="642302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God to help us recognise when we are being arrogant enough to think we have all the answers. We pray for the gift of humility. 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God to inspire us to go often to confession, so that we become more aware of God’s loving mercy towards us. 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 hear us…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St. Philip: Pray for us. 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Saint John Henry Newman: Pray for us. </a:t>
            </a:r>
          </a:p>
          <a:p>
            <a:pPr algn="l" defTabSz="457200">
              <a:spcBef>
                <a:spcPts val="1200"/>
              </a:spcBef>
              <a:defRPr i="1"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House Saint:</a:t>
            </a:r>
            <a:r>
              <a:rPr i="0"/>
              <a:t> Pray for us. </a:t>
            </a:r>
          </a:p>
          <a:p>
            <a:pPr algn="l" defTabSz="457200">
              <a:spcBef>
                <a:spcPts val="1200"/>
              </a:spcBef>
              <a:defRPr sz="2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 of the Father…</a:t>
            </a:r>
          </a:p>
        </p:txBody>
      </p:sp>
      <p:sp>
        <p:nvSpPr>
          <p:cNvPr id="46" name="Annigoni"/>
          <p:cNvSpPr txBox="1"/>
          <p:nvPr/>
        </p:nvSpPr>
        <p:spPr>
          <a:xfrm>
            <a:off x="9639300" y="8907462"/>
            <a:ext cx="85092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Annigoni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17158" r="0" b="17158"/>
          <a:stretch>
            <a:fillRect/>
          </a:stretch>
        </p:blipFill>
        <p:spPr>
          <a:xfrm>
            <a:off x="1416050" y="944562"/>
            <a:ext cx="10171113" cy="645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9" name="Thursday Rosary"/>
          <p:cNvSpPr txBox="1"/>
          <p:nvPr/>
        </p:nvSpPr>
        <p:spPr>
          <a:xfrm>
            <a:off x="4411476" y="-75407"/>
            <a:ext cx="480891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Thursday Rosary</a:t>
            </a:r>
          </a:p>
        </p:txBody>
      </p:sp>
      <p:sp>
        <p:nvSpPr>
          <p:cNvPr id="50" name="Duccio"/>
          <p:cNvSpPr txBox="1"/>
          <p:nvPr/>
        </p:nvSpPr>
        <p:spPr>
          <a:xfrm>
            <a:off x="11796805" y="6877050"/>
            <a:ext cx="68244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Duccio</a:t>
            </a:r>
          </a:p>
        </p:txBody>
      </p:sp>
      <p:sp>
        <p:nvSpPr>
          <p:cNvPr id="51" name="Third Mystery of Light:…"/>
          <p:cNvSpPr txBox="1"/>
          <p:nvPr/>
        </p:nvSpPr>
        <p:spPr>
          <a:xfrm>
            <a:off x="949325" y="7351712"/>
            <a:ext cx="10848975" cy="233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5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Third Mystery of Light:</a:t>
            </a:r>
          </a:p>
          <a:p>
            <a:pPr defTabSz="457200">
              <a:defRPr sz="35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JESUS PREACHES THE KINGDOM OF GOD</a:t>
            </a:r>
          </a:p>
          <a:p>
            <a:pPr defTabSz="457200">
              <a:defRPr i="1" sz="28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Jesus came to Galilee, proclaiming the good news of God, and saying, ‘The time is fulfilled, and the kingdom of God has come near; repent, and believe in the good news.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G_0869.jpeg" descr="IMG_0869.jpeg"/>
          <p:cNvPicPr>
            <a:picLocks noChangeAspect="1"/>
          </p:cNvPicPr>
          <p:nvPr/>
        </p:nvPicPr>
        <p:blipFill>
          <a:blip r:embed="rId2">
            <a:extLst/>
          </a:blip>
          <a:srcRect l="0" t="3567" r="0" b="3567"/>
          <a:stretch>
            <a:fillRect/>
          </a:stretch>
        </p:blipFill>
        <p:spPr>
          <a:xfrm>
            <a:off x="7569200" y="2432050"/>
            <a:ext cx="4914900" cy="6386513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Friday Prayer"/>
          <p:cNvSpPr txBox="1"/>
          <p:nvPr/>
        </p:nvSpPr>
        <p:spPr>
          <a:xfrm>
            <a:off x="4586467" y="461962"/>
            <a:ext cx="3830279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Friday Prayer</a:t>
            </a:r>
          </a:p>
        </p:txBody>
      </p:sp>
      <p:sp>
        <p:nvSpPr>
          <p:cNvPr id="55" name="PRAYER…"/>
          <p:cNvSpPr txBox="1"/>
          <p:nvPr/>
        </p:nvSpPr>
        <p:spPr>
          <a:xfrm>
            <a:off x="319087" y="2767012"/>
            <a:ext cx="6392863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TO SAINT JOHN HENRY NEWMAN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 God, who bestowed on Saint John Henry Newman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grace to follow your kindly light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and find peace in your Church;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graciously grant that,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through his intercession and example,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 may be led out of shadows and images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into the fullness of your truth. </a:t>
            </a:r>
          </a:p>
          <a:p>
            <a:pPr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Through Christ our Lord, Amen.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