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69999" y="2540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095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540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984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862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3434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8006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2578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760" r="0" b="1760"/>
          <a:stretch>
            <a:fillRect/>
          </a:stretch>
        </p:blipFill>
        <p:spPr>
          <a:xfrm>
            <a:off x="3330575" y="1446212"/>
            <a:ext cx="6342063" cy="8007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3" name="Penance &amp; Reconciliation…"/>
          <p:cNvSpPr txBox="1"/>
          <p:nvPr>
            <p:ph type="title"/>
          </p:nvPr>
        </p:nvSpPr>
        <p:spPr>
          <a:xfrm>
            <a:off x="3448050" y="98425"/>
            <a:ext cx="6343650" cy="1257300"/>
          </a:xfrm>
          <a:prstGeom prst="rect">
            <a:avLst/>
          </a:prstGeom>
        </p:spPr>
        <p:txBody>
          <a:bodyPr/>
          <a:lstStyle/>
          <a:p>
            <a:pPr defTabSz="296862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Penance &amp; Reconciliation</a:t>
            </a:r>
          </a:p>
          <a:p>
            <a:pPr defTabSz="296862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sp>
        <p:nvSpPr>
          <p:cNvPr id="24" name="Rembrandt"/>
          <p:cNvSpPr txBox="1"/>
          <p:nvPr/>
        </p:nvSpPr>
        <p:spPr>
          <a:xfrm>
            <a:off x="9940925" y="9139237"/>
            <a:ext cx="116998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Rembrandt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nciliation…"/>
          <p:cNvSpPr txBox="1"/>
          <p:nvPr>
            <p:ph type="title"/>
          </p:nvPr>
        </p:nvSpPr>
        <p:spPr>
          <a:xfrm>
            <a:off x="2984500" y="634999"/>
            <a:ext cx="7034213" cy="1403352"/>
          </a:xfrm>
          <a:prstGeom prst="rect">
            <a:avLst/>
          </a:prstGeom>
        </p:spPr>
        <p:txBody>
          <a:bodyPr/>
          <a:lstStyle/>
          <a:p>
            <a:pPr defTabSz="449262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</a:p>
          <a:p>
            <a:pPr defTabSz="449262">
              <a:defRPr sz="4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27" name="Let us pray for those whom we will be helping by our charitable work this Lent. May our efforts bring them hope in their times of trial and hardship.…"/>
          <p:cNvSpPr txBox="1"/>
          <p:nvPr/>
        </p:nvSpPr>
        <p:spPr>
          <a:xfrm>
            <a:off x="495300" y="2757487"/>
            <a:ext cx="6199188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whom we will be helping by our charitable work this Lent. May our efforts bring them hope in their times of trial and hardship.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we find the courage to observe Lent properly, and persevere in our Lenten resolutions. 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defTabSz="457200">
              <a:defRPr i="1"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1412" y="3276600"/>
            <a:ext cx="5106988" cy="42179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924" t="897" r="1924" b="897"/>
          <a:stretch>
            <a:fillRect/>
          </a:stretch>
        </p:blipFill>
        <p:spPr>
          <a:xfrm>
            <a:off x="3541712" y="1635125"/>
            <a:ext cx="5919788" cy="689768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onciliation…"/>
          <p:cNvSpPr txBox="1"/>
          <p:nvPr>
            <p:ph type="title"/>
          </p:nvPr>
        </p:nvSpPr>
        <p:spPr>
          <a:xfrm>
            <a:off x="3506787" y="261937"/>
            <a:ext cx="5989638" cy="1158876"/>
          </a:xfrm>
          <a:prstGeom prst="rect">
            <a:avLst/>
          </a:prstGeom>
        </p:spPr>
        <p:txBody>
          <a:bodyPr/>
          <a:lstStyle/>
          <a:p>
            <a:pPr defTabSz="366712">
              <a:defRPr sz="3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</a:p>
          <a:p>
            <a:pPr defTabSz="366712">
              <a:defRPr sz="3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sp>
        <p:nvSpPr>
          <p:cNvPr id="32" name="Karen Schmidt"/>
          <p:cNvSpPr txBox="1"/>
          <p:nvPr/>
        </p:nvSpPr>
        <p:spPr>
          <a:xfrm>
            <a:off x="5659437" y="8799512"/>
            <a:ext cx="168433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Karen Schmidt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584" t="0" r="0" b="0"/>
          <a:stretch>
            <a:fillRect/>
          </a:stretch>
        </p:blipFill>
        <p:spPr>
          <a:xfrm>
            <a:off x="6757987" y="2403475"/>
            <a:ext cx="5502276" cy="64436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onciliation…"/>
          <p:cNvSpPr txBox="1"/>
          <p:nvPr>
            <p:ph type="title"/>
          </p:nvPr>
        </p:nvSpPr>
        <p:spPr>
          <a:xfrm>
            <a:off x="3114675" y="41275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</a:p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sp>
        <p:nvSpPr>
          <p:cNvPr id="36" name="Let us pray.…"/>
          <p:cNvSpPr txBox="1"/>
          <p:nvPr/>
        </p:nvSpPr>
        <p:spPr>
          <a:xfrm>
            <a:off x="839787" y="2336800"/>
            <a:ext cx="5243513" cy="657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pray.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God to help us examine our consciences and rediscover the desire for God to forgive us our trespasses. 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we find the courage to persevere in our Lenten resolutions.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St. Philip: Pray for us. 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</a:t>
            </a:r>
            <a:r>
              <a:rPr i="1"/>
              <a:t>House Saint:</a:t>
            </a:r>
            <a:r>
              <a:t> Pray for us.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2041525"/>
            <a:ext cx="5205413" cy="71675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9" name="Reconciliation…"/>
          <p:cNvSpPr txBox="1"/>
          <p:nvPr>
            <p:ph type="title"/>
          </p:nvPr>
        </p:nvSpPr>
        <p:spPr>
          <a:xfrm>
            <a:off x="3292475" y="249237"/>
            <a:ext cx="6418263" cy="1479551"/>
          </a:xfrm>
          <a:prstGeom prst="rect">
            <a:avLst/>
          </a:prstGeom>
        </p:spPr>
        <p:txBody>
          <a:bodyPr/>
          <a:lstStyle/>
          <a:p>
            <a:pPr defTabSz="466725">
              <a:defRPr sz="4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</a:p>
          <a:p>
            <a:pPr defTabSz="466725">
              <a:defRPr sz="4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471" t="0" r="5471" b="0"/>
          <a:stretch>
            <a:fillRect/>
          </a:stretch>
        </p:blipFill>
        <p:spPr>
          <a:xfrm>
            <a:off x="7775574" y="2093912"/>
            <a:ext cx="4489452" cy="70627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2" name="Reconciliation…"/>
          <p:cNvSpPr txBox="1"/>
          <p:nvPr>
            <p:ph type="title"/>
          </p:nvPr>
        </p:nvSpPr>
        <p:spPr>
          <a:xfrm>
            <a:off x="3114675" y="41275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</a:p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  <p:sp>
        <p:nvSpPr>
          <p:cNvPr id="43" name="Let us ask the Lord to free us from the temptations which will lead us into misery and into the slavery of sin.…"/>
          <p:cNvSpPr txBox="1"/>
          <p:nvPr/>
        </p:nvSpPr>
        <p:spPr>
          <a:xfrm>
            <a:off x="839787" y="2863850"/>
            <a:ext cx="5559426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the Lord to free us from the temptations which will lead us into misery and into the slavery of sin.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Our Father…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  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</a:t>
            </a:r>
            <a:r>
              <a:rPr i="1"/>
              <a:t>House Saint:</a:t>
            </a:r>
            <a:r>
              <a:t> Pray for us.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284" r="0" b="4284"/>
          <a:stretch>
            <a:fillRect/>
          </a:stretch>
        </p:blipFill>
        <p:spPr>
          <a:xfrm>
            <a:off x="3902075" y="1504950"/>
            <a:ext cx="5421313" cy="6061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6" name="Reconciliation…"/>
          <p:cNvSpPr txBox="1"/>
          <p:nvPr/>
        </p:nvSpPr>
        <p:spPr>
          <a:xfrm>
            <a:off x="2090737" y="168275"/>
            <a:ext cx="9043988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Reconciliation</a:t>
            </a:r>
            <a:endParaRPr sz="4800"/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47" name="Third Sorrowful Mystery:…"/>
          <p:cNvSpPr txBox="1"/>
          <p:nvPr/>
        </p:nvSpPr>
        <p:spPr>
          <a:xfrm>
            <a:off x="244475" y="7543799"/>
            <a:ext cx="12514263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Third Sorrowful Mystery: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 THE CROWNING WITH THORNS </a:t>
            </a:r>
          </a:p>
          <a:p>
            <a:pPr defTabSz="457200">
              <a:defRPr i="1" sz="24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After twisting some thorns into a crown, the soldiers put it on the head of Jesus. </a:t>
            </a:r>
          </a:p>
          <a:p>
            <a:pPr defTabSz="457200">
              <a:defRPr i="1" sz="24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They put a reed in his right hand and knelt before him and mocked him, </a:t>
            </a:r>
          </a:p>
          <a:p>
            <a:pPr defTabSz="457200">
              <a:defRPr i="1" sz="24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saying, ‘Hail, King of the Jews!’.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108" t="0" r="3108" b="0"/>
          <a:stretch>
            <a:fillRect/>
          </a:stretch>
        </p:blipFill>
        <p:spPr>
          <a:xfrm>
            <a:off x="8212137" y="2149475"/>
            <a:ext cx="4144964" cy="624998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Friday Prayer"/>
          <p:cNvSpPr txBox="1"/>
          <p:nvPr/>
        </p:nvSpPr>
        <p:spPr>
          <a:xfrm>
            <a:off x="4824694" y="441325"/>
            <a:ext cx="3353824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 </a:t>
            </a:r>
          </a:p>
        </p:txBody>
      </p:sp>
      <p:sp>
        <p:nvSpPr>
          <p:cNvPr id="51" name="Remember that you can go to the Chapel for Confession this lunchtime.…"/>
          <p:cNvSpPr txBox="1"/>
          <p:nvPr/>
        </p:nvSpPr>
        <p:spPr>
          <a:xfrm>
            <a:off x="184150" y="3033712"/>
            <a:ext cx="6299200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 that you can go to the Chapel for Confession this lunchtime.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i="1"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say the Act of Contrition together:</a:t>
            </a:r>
          </a:p>
          <a:p>
            <a:pPr>
              <a:defRPr b="1"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 my God,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 am truly sorry for having sinned against you,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with the help of your grace,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 will try not to sin again.</a:t>
            </a:r>
          </a:p>
        </p:txBody>
      </p:sp>
      <p:sp>
        <p:nvSpPr>
          <p:cNvPr id="52" name="Michael Sweerts"/>
          <p:cNvSpPr txBox="1"/>
          <p:nvPr/>
        </p:nvSpPr>
        <p:spPr>
          <a:xfrm>
            <a:off x="9704387" y="8635999"/>
            <a:ext cx="184785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Michael Sweerts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