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ill Sans"/>
          <a:ea typeface="Gill Sans"/>
          <a:cs typeface="Gill San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b="def" i="def"/>
      <a:tcStyle>
        <a:tcBdr/>
        <a:fill>
          <a:solidFill>
            <a:srgbClr val="E6EAF4"/>
          </a:solidFill>
        </a:fill>
      </a:tcStyle>
    </a:band2H>
    <a:firstCol>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Gill Sans"/>
          <a:ea typeface="Gill Sans"/>
          <a:cs typeface="Gill San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Gill Sans"/>
          <a:ea typeface="Gill Sans"/>
          <a:cs typeface="Gill San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Gill Sans"/>
          <a:ea typeface="Gill Sans"/>
          <a:cs typeface="Gill San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Gill Sans"/>
          <a:ea typeface="Gill Sans"/>
          <a:cs typeface="Gill San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Gill Sans"/>
          <a:ea typeface="Gill Sans"/>
          <a:cs typeface="Gill Sans"/>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Gill Sans"/>
          <a:ea typeface="Gill Sans"/>
          <a:cs typeface="Gill Sans"/>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Gill Sans"/>
          <a:ea typeface="Gill Sans"/>
          <a:cs typeface="Gill San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Gill Sans"/>
          <a:ea typeface="Gill Sans"/>
          <a:cs typeface="Gill San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Gill Sans"/>
          <a:ea typeface="Gill Sans"/>
          <a:cs typeface="Gill San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Gill Sans"/>
          <a:ea typeface="Gill Sans"/>
          <a:cs typeface="Gill Sans"/>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Gill Sans"/>
          <a:ea typeface="Gill Sans"/>
          <a:cs typeface="Gill San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9" name="Shape 19"/>
          <p:cNvSpPr/>
          <p:nvPr>
            <p:ph type="sldImg"/>
          </p:nvPr>
        </p:nvSpPr>
        <p:spPr>
          <a:xfrm>
            <a:off x="1143000" y="685800"/>
            <a:ext cx="4572000" cy="3429000"/>
          </a:xfrm>
          <a:prstGeom prst="rect">
            <a:avLst/>
          </a:prstGeom>
        </p:spPr>
        <p:txBody>
          <a:bodyPr/>
          <a:lstStyle/>
          <a:p>
            <a:pPr/>
          </a:p>
        </p:txBody>
      </p:sp>
      <p:sp>
        <p:nvSpPr>
          <p:cNvPr id="20" name="Shape 2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584200" latinLnBrk="0">
      <a:defRPr sz="2200">
        <a:latin typeface="+mj-lt"/>
        <a:ea typeface="+mj-ea"/>
        <a:cs typeface="+mj-cs"/>
        <a:sym typeface="Lucida Grande"/>
      </a:defRPr>
    </a:lvl1pPr>
    <a:lvl2pPr indent="228600" defTabSz="584200" latinLnBrk="0">
      <a:defRPr sz="2200">
        <a:latin typeface="+mj-lt"/>
        <a:ea typeface="+mj-ea"/>
        <a:cs typeface="+mj-cs"/>
        <a:sym typeface="Lucida Grande"/>
      </a:defRPr>
    </a:lvl2pPr>
    <a:lvl3pPr indent="457200" defTabSz="584200" latinLnBrk="0">
      <a:defRPr sz="2200">
        <a:latin typeface="+mj-lt"/>
        <a:ea typeface="+mj-ea"/>
        <a:cs typeface="+mj-cs"/>
        <a:sym typeface="Lucida Grande"/>
      </a:defRPr>
    </a:lvl3pPr>
    <a:lvl4pPr indent="685800" defTabSz="584200" latinLnBrk="0">
      <a:defRPr sz="2200">
        <a:latin typeface="+mj-lt"/>
        <a:ea typeface="+mj-ea"/>
        <a:cs typeface="+mj-cs"/>
        <a:sym typeface="Lucida Grande"/>
      </a:defRPr>
    </a:lvl4pPr>
    <a:lvl5pPr indent="914400" defTabSz="584200" latinLnBrk="0">
      <a:defRPr sz="2200">
        <a:latin typeface="+mj-lt"/>
        <a:ea typeface="+mj-ea"/>
        <a:cs typeface="+mj-cs"/>
        <a:sym typeface="Lucida Grande"/>
      </a:defRPr>
    </a:lvl5pPr>
    <a:lvl6pPr indent="1143000" defTabSz="584200" latinLnBrk="0">
      <a:defRPr sz="2200">
        <a:latin typeface="+mj-lt"/>
        <a:ea typeface="+mj-ea"/>
        <a:cs typeface="+mj-cs"/>
        <a:sym typeface="Lucida Grande"/>
      </a:defRPr>
    </a:lvl6pPr>
    <a:lvl7pPr indent="1371600" defTabSz="584200" latinLnBrk="0">
      <a:defRPr sz="2200">
        <a:latin typeface="+mj-lt"/>
        <a:ea typeface="+mj-ea"/>
        <a:cs typeface="+mj-cs"/>
        <a:sym typeface="Lucida Grande"/>
      </a:defRPr>
    </a:lvl7pPr>
    <a:lvl8pPr indent="1600200" defTabSz="584200" latinLnBrk="0">
      <a:defRPr sz="2200">
        <a:latin typeface="+mj-lt"/>
        <a:ea typeface="+mj-ea"/>
        <a:cs typeface="+mj-cs"/>
        <a:sym typeface="Lucida Grande"/>
      </a:defRPr>
    </a:lvl8pPr>
    <a:lvl9pPr indent="1828800" defTabSz="584200" latinLnBrk="0">
      <a:defRPr sz="2200">
        <a:latin typeface="+mj-lt"/>
        <a:ea typeface="+mj-ea"/>
        <a:cs typeface="+mj-cs"/>
        <a:sym typeface="Lucida Grand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Title Text"/>
          <p:cNvSpPr txBox="1"/>
          <p:nvPr>
            <p:ph type="title"/>
          </p:nvPr>
        </p:nvSpPr>
        <p:spPr>
          <a:prstGeom prst="rect">
            <a:avLst/>
          </a:prstGeom>
        </p:spPr>
        <p:txBody>
          <a:bodyPr/>
          <a:lstStyle/>
          <a:p>
            <a:pPr/>
            <a:r>
              <a:t>Title Text</a:t>
            </a:r>
          </a:p>
        </p:txBody>
      </p:sp>
      <p:sp>
        <p:nvSpPr>
          <p:cNvPr id="12"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269999" y="254000"/>
            <a:ext cx="10464801" cy="24384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a:r>
              <a:t>Title Text</a:t>
            </a:r>
          </a:p>
        </p:txBody>
      </p:sp>
      <p:sp>
        <p:nvSpPr>
          <p:cNvPr id="3" name="Body Level One…"/>
          <p:cNvSpPr txBox="1"/>
          <p:nvPr>
            <p:ph type="body" idx="1"/>
          </p:nvPr>
        </p:nvSpPr>
        <p:spPr>
          <a:xfrm>
            <a:off x="1269999" y="2768600"/>
            <a:ext cx="10464801" cy="5715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285653" y="8779792"/>
            <a:ext cx="3034454" cy="5207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Gill Sans"/>
          <a:ea typeface="Gill Sans"/>
          <a:cs typeface="Gill Sans"/>
          <a:sym typeface="Gill Sans"/>
        </a:defRPr>
      </a:lvl1pPr>
      <a:lvl2pPr marL="0" marR="0" indent="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Gill Sans"/>
          <a:ea typeface="Gill Sans"/>
          <a:cs typeface="Gill Sans"/>
          <a:sym typeface="Gill Sans"/>
        </a:defRPr>
      </a:lvl2pPr>
      <a:lvl3pPr marL="0" marR="0" indent="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Gill Sans"/>
          <a:ea typeface="Gill Sans"/>
          <a:cs typeface="Gill Sans"/>
          <a:sym typeface="Gill Sans"/>
        </a:defRPr>
      </a:lvl3pPr>
      <a:lvl4pPr marL="0" marR="0" indent="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Gill Sans"/>
          <a:ea typeface="Gill Sans"/>
          <a:cs typeface="Gill Sans"/>
          <a:sym typeface="Gill Sans"/>
        </a:defRPr>
      </a:lvl4pPr>
      <a:lvl5pPr marL="0" marR="0" indent="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Gill Sans"/>
          <a:ea typeface="Gill Sans"/>
          <a:cs typeface="Gill Sans"/>
          <a:sym typeface="Gill Sans"/>
        </a:defRPr>
      </a:lvl5pPr>
      <a:lvl6pPr marL="0" marR="0" indent="45720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Gill Sans"/>
          <a:ea typeface="Gill Sans"/>
          <a:cs typeface="Gill Sans"/>
          <a:sym typeface="Gill Sans"/>
        </a:defRPr>
      </a:lvl6pPr>
      <a:lvl7pPr marL="0" marR="0" indent="91440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Gill Sans"/>
          <a:ea typeface="Gill Sans"/>
          <a:cs typeface="Gill Sans"/>
          <a:sym typeface="Gill Sans"/>
        </a:defRPr>
      </a:lvl7pPr>
      <a:lvl8pPr marL="0" marR="0" indent="137160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Gill Sans"/>
          <a:ea typeface="Gill Sans"/>
          <a:cs typeface="Gill Sans"/>
          <a:sym typeface="Gill Sans"/>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Gill Sans"/>
          <a:ea typeface="Gill Sans"/>
          <a:cs typeface="Gill Sans"/>
          <a:sym typeface="Gill Sans"/>
        </a:defRPr>
      </a:lvl9pPr>
    </p:titleStyle>
    <p:bodyStyle>
      <a:lvl1pPr marL="889000" marR="0" indent="-571500" algn="l" defTabSz="584200" rtl="0" latinLnBrk="0">
        <a:lnSpc>
          <a:spcPct val="100000"/>
        </a:lnSpc>
        <a:spcBef>
          <a:spcPts val="2400"/>
        </a:spcBef>
        <a:spcAft>
          <a:spcPts val="0"/>
        </a:spcAft>
        <a:buClrTx/>
        <a:buSzPct val="171000"/>
        <a:buFontTx/>
        <a:buChar char="•"/>
        <a:tabLst/>
        <a:defRPr b="0" baseline="0" cap="none" i="0" spc="0" strike="noStrike" sz="4200" u="none">
          <a:solidFill>
            <a:srgbClr val="000000"/>
          </a:solidFill>
          <a:uFillTx/>
          <a:latin typeface="Gill Sans"/>
          <a:ea typeface="Gill Sans"/>
          <a:cs typeface="Gill Sans"/>
          <a:sym typeface="Gill Sans"/>
        </a:defRPr>
      </a:lvl1pPr>
      <a:lvl2pPr marL="2095500" marR="0" indent="-1333500" algn="l" defTabSz="584200" rtl="0" latinLnBrk="0">
        <a:lnSpc>
          <a:spcPct val="100000"/>
        </a:lnSpc>
        <a:spcBef>
          <a:spcPts val="2400"/>
        </a:spcBef>
        <a:spcAft>
          <a:spcPts val="0"/>
        </a:spcAft>
        <a:buClrTx/>
        <a:buSzPct val="171000"/>
        <a:buFontTx/>
        <a:buChar char="•"/>
        <a:tabLst/>
        <a:defRPr b="0" baseline="0" cap="none" i="0" spc="0" strike="noStrike" sz="4200" u="none">
          <a:solidFill>
            <a:srgbClr val="000000"/>
          </a:solidFill>
          <a:uFillTx/>
          <a:latin typeface="Gill Sans"/>
          <a:ea typeface="Gill Sans"/>
          <a:cs typeface="Gill Sans"/>
          <a:sym typeface="Gill Sans"/>
        </a:defRPr>
      </a:lvl2pPr>
      <a:lvl3pPr marL="2540000" marR="0" indent="-1333500" algn="l" defTabSz="584200" rtl="0" latinLnBrk="0">
        <a:lnSpc>
          <a:spcPct val="100000"/>
        </a:lnSpc>
        <a:spcBef>
          <a:spcPts val="2400"/>
        </a:spcBef>
        <a:spcAft>
          <a:spcPts val="0"/>
        </a:spcAft>
        <a:buClrTx/>
        <a:buSzPct val="171000"/>
        <a:buFontTx/>
        <a:buChar char="•"/>
        <a:tabLst/>
        <a:defRPr b="0" baseline="0" cap="none" i="0" spc="0" strike="noStrike" sz="4200" u="none">
          <a:solidFill>
            <a:srgbClr val="000000"/>
          </a:solidFill>
          <a:uFillTx/>
          <a:latin typeface="Gill Sans"/>
          <a:ea typeface="Gill Sans"/>
          <a:cs typeface="Gill Sans"/>
          <a:sym typeface="Gill Sans"/>
        </a:defRPr>
      </a:lvl3pPr>
      <a:lvl4pPr marL="2984500" marR="0" indent="-1333500" algn="l" defTabSz="584200" rtl="0" latinLnBrk="0">
        <a:lnSpc>
          <a:spcPct val="100000"/>
        </a:lnSpc>
        <a:spcBef>
          <a:spcPts val="2400"/>
        </a:spcBef>
        <a:spcAft>
          <a:spcPts val="0"/>
        </a:spcAft>
        <a:buClrTx/>
        <a:buSzPct val="171000"/>
        <a:buFontTx/>
        <a:buChar char="•"/>
        <a:tabLst/>
        <a:defRPr b="0" baseline="0" cap="none" i="0" spc="0" strike="noStrike" sz="4200" u="none">
          <a:solidFill>
            <a:srgbClr val="000000"/>
          </a:solidFill>
          <a:uFillTx/>
          <a:latin typeface="Gill Sans"/>
          <a:ea typeface="Gill Sans"/>
          <a:cs typeface="Gill Sans"/>
          <a:sym typeface="Gill Sans"/>
        </a:defRPr>
      </a:lvl4pPr>
      <a:lvl5pPr marL="3429000" marR="0" indent="-1333500" algn="l" defTabSz="584200" rtl="0" latinLnBrk="0">
        <a:lnSpc>
          <a:spcPct val="100000"/>
        </a:lnSpc>
        <a:spcBef>
          <a:spcPts val="2400"/>
        </a:spcBef>
        <a:spcAft>
          <a:spcPts val="0"/>
        </a:spcAft>
        <a:buClrTx/>
        <a:buSzPct val="171000"/>
        <a:buFontTx/>
        <a:buChar char="•"/>
        <a:tabLst/>
        <a:defRPr b="0" baseline="0" cap="none" i="0" spc="0" strike="noStrike" sz="4200" u="none">
          <a:solidFill>
            <a:srgbClr val="000000"/>
          </a:solidFill>
          <a:uFillTx/>
          <a:latin typeface="Gill Sans"/>
          <a:ea typeface="Gill Sans"/>
          <a:cs typeface="Gill Sans"/>
          <a:sym typeface="Gill Sans"/>
        </a:defRPr>
      </a:lvl5pPr>
      <a:lvl6pPr marL="3886200" marR="0" indent="-1333500" algn="l" defTabSz="584200" rtl="0" latinLnBrk="0">
        <a:lnSpc>
          <a:spcPct val="100000"/>
        </a:lnSpc>
        <a:spcBef>
          <a:spcPts val="2400"/>
        </a:spcBef>
        <a:spcAft>
          <a:spcPts val="0"/>
        </a:spcAft>
        <a:buClrTx/>
        <a:buSzPct val="171000"/>
        <a:buFontTx/>
        <a:buChar char=""/>
        <a:tabLst/>
        <a:defRPr b="0" baseline="0" cap="none" i="0" spc="0" strike="noStrike" sz="4200" u="none">
          <a:solidFill>
            <a:srgbClr val="000000"/>
          </a:solidFill>
          <a:uFillTx/>
          <a:latin typeface="Gill Sans"/>
          <a:ea typeface="Gill Sans"/>
          <a:cs typeface="Gill Sans"/>
          <a:sym typeface="Gill Sans"/>
        </a:defRPr>
      </a:lvl6pPr>
      <a:lvl7pPr marL="4343400" marR="0" indent="-1333500" algn="l" defTabSz="584200" rtl="0" latinLnBrk="0">
        <a:lnSpc>
          <a:spcPct val="100000"/>
        </a:lnSpc>
        <a:spcBef>
          <a:spcPts val="2400"/>
        </a:spcBef>
        <a:spcAft>
          <a:spcPts val="0"/>
        </a:spcAft>
        <a:buClrTx/>
        <a:buSzPct val="171000"/>
        <a:buFontTx/>
        <a:buChar char=""/>
        <a:tabLst/>
        <a:defRPr b="0" baseline="0" cap="none" i="0" spc="0" strike="noStrike" sz="4200" u="none">
          <a:solidFill>
            <a:srgbClr val="000000"/>
          </a:solidFill>
          <a:uFillTx/>
          <a:latin typeface="Gill Sans"/>
          <a:ea typeface="Gill Sans"/>
          <a:cs typeface="Gill Sans"/>
          <a:sym typeface="Gill Sans"/>
        </a:defRPr>
      </a:lvl7pPr>
      <a:lvl8pPr marL="4800600" marR="0" indent="-1333500" algn="l" defTabSz="584200" rtl="0" latinLnBrk="0">
        <a:lnSpc>
          <a:spcPct val="100000"/>
        </a:lnSpc>
        <a:spcBef>
          <a:spcPts val="2400"/>
        </a:spcBef>
        <a:spcAft>
          <a:spcPts val="0"/>
        </a:spcAft>
        <a:buClrTx/>
        <a:buSzPct val="171000"/>
        <a:buFontTx/>
        <a:buChar char=""/>
        <a:tabLst/>
        <a:defRPr b="0" baseline="0" cap="none" i="0" spc="0" strike="noStrike" sz="4200" u="none">
          <a:solidFill>
            <a:srgbClr val="000000"/>
          </a:solidFill>
          <a:uFillTx/>
          <a:latin typeface="Gill Sans"/>
          <a:ea typeface="Gill Sans"/>
          <a:cs typeface="Gill Sans"/>
          <a:sym typeface="Gill Sans"/>
        </a:defRPr>
      </a:lvl8pPr>
      <a:lvl9pPr marL="5257800" marR="0" indent="-1333500" algn="l" defTabSz="584200" rtl="0" latinLnBrk="0">
        <a:lnSpc>
          <a:spcPct val="100000"/>
        </a:lnSpc>
        <a:spcBef>
          <a:spcPts val="2400"/>
        </a:spcBef>
        <a:spcAft>
          <a:spcPts val="0"/>
        </a:spcAft>
        <a:buClrTx/>
        <a:buSzPct val="171000"/>
        <a:buFontTx/>
        <a:buChar char=""/>
        <a:tabLst/>
        <a:defRPr b="0" baseline="0" cap="none" i="0" spc="0" strike="noStrike" sz="4200" u="none">
          <a:solidFill>
            <a:srgbClr val="000000"/>
          </a:solidFill>
          <a:uFillTx/>
          <a:latin typeface="Gill Sans"/>
          <a:ea typeface="Gill Sans"/>
          <a:cs typeface="Gill Sans"/>
          <a:sym typeface="Gill Sans"/>
        </a:defRPr>
      </a:lvl9pPr>
    </p:bodyStyle>
    <p:otherStyle>
      <a:lvl1pPr marL="0" marR="0" indent="0" algn="r" defTabSz="584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a:defRPr>
      </a:lvl1pPr>
      <a:lvl2pPr marL="0" marR="0" indent="0" algn="r" defTabSz="584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a:defRPr>
      </a:lvl2pPr>
      <a:lvl3pPr marL="0" marR="0" indent="0" algn="r" defTabSz="584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a:defRPr>
      </a:lvl3pPr>
      <a:lvl4pPr marL="0" marR="0" indent="0" algn="r" defTabSz="584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a:defRPr>
      </a:lvl4pPr>
      <a:lvl5pPr marL="0" marR="0" indent="0" algn="r" defTabSz="584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a:defRPr>
      </a:lvl5pPr>
      <a:lvl6pPr marL="0" marR="0" indent="0" algn="r" defTabSz="584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a:defRPr>
      </a:lvl6pPr>
      <a:lvl7pPr marL="0" marR="0" indent="0" algn="r" defTabSz="584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a:defRPr>
      </a:lvl7pPr>
      <a:lvl8pPr marL="0" marR="0" indent="0" algn="r" defTabSz="584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a:defRPr>
      </a:lvl8pPr>
      <a:lvl9pPr marL="0" marR="0" indent="0" algn="r" defTabSz="584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53585F"/>
        </a:solidFill>
      </p:bgPr>
    </p:bg>
    <p:spTree>
      <p:nvGrpSpPr>
        <p:cNvPr id="1" name=""/>
        <p:cNvGrpSpPr/>
        <p:nvPr/>
      </p:nvGrpSpPr>
      <p:grpSpPr>
        <a:xfrm>
          <a:off x="0" y="0"/>
          <a:ext cx="0" cy="0"/>
          <a:chOff x="0" y="0"/>
          <a:chExt cx="0" cy="0"/>
        </a:xfrm>
      </p:grpSpPr>
      <p:pic>
        <p:nvPicPr>
          <p:cNvPr id="22" name="Image" descr="Image"/>
          <p:cNvPicPr>
            <a:picLocks noChangeAspect="1"/>
          </p:cNvPicPr>
          <p:nvPr/>
        </p:nvPicPr>
        <p:blipFill>
          <a:blip r:embed="rId2">
            <a:extLst/>
          </a:blip>
          <a:srcRect l="2244" t="1937" r="2244" b="511"/>
          <a:stretch>
            <a:fillRect/>
          </a:stretch>
        </p:blipFill>
        <p:spPr>
          <a:xfrm>
            <a:off x="3492500" y="2006599"/>
            <a:ext cx="6018213" cy="7512052"/>
          </a:xfrm>
          <a:prstGeom prst="rect">
            <a:avLst/>
          </a:prstGeom>
          <a:ln w="12700">
            <a:miter lim="400000"/>
          </a:ln>
          <a:effectLst>
            <a:outerShdw sx="100000" sy="100000" kx="0" ky="0" algn="b" rotWithShape="0" blurRad="190500" dist="12700" dir="5400000">
              <a:srgbClr val="000000">
                <a:alpha val="75000"/>
              </a:srgbClr>
            </a:outerShdw>
          </a:effectLst>
        </p:spPr>
      </p:pic>
      <p:sp>
        <p:nvSpPr>
          <p:cNvPr id="23" name="Prudence…"/>
          <p:cNvSpPr txBox="1"/>
          <p:nvPr>
            <p:ph type="title"/>
          </p:nvPr>
        </p:nvSpPr>
        <p:spPr>
          <a:xfrm>
            <a:off x="3114675" y="-258763"/>
            <a:ext cx="6773863" cy="2578101"/>
          </a:xfrm>
          <a:prstGeom prst="rect">
            <a:avLst/>
          </a:prstGeom>
        </p:spPr>
        <p:txBody>
          <a:bodyPr/>
          <a:lstStyle/>
          <a:p>
            <a:pPr>
              <a:defRPr sz="6200">
                <a:solidFill>
                  <a:srgbClr val="FFFFFF"/>
                </a:solidFill>
                <a:latin typeface="Baskerville"/>
                <a:ea typeface="Baskerville"/>
                <a:cs typeface="Baskerville"/>
                <a:sym typeface="Baskerville"/>
              </a:defRPr>
            </a:pPr>
            <a:r>
              <a:t>Prudence</a:t>
            </a:r>
          </a:p>
          <a:p>
            <a:pPr>
              <a:defRPr sz="5500">
                <a:solidFill>
                  <a:srgbClr val="FFFFFF"/>
                </a:solidFill>
                <a:latin typeface="Baskerville"/>
                <a:ea typeface="Baskerville"/>
                <a:cs typeface="Baskerville"/>
                <a:sym typeface="Baskerville"/>
              </a:defRPr>
            </a:pPr>
            <a:r>
              <a:t>Monday Reflection</a:t>
            </a:r>
          </a:p>
        </p:txBody>
      </p:sp>
      <p:sp>
        <p:nvSpPr>
          <p:cNvPr id="24" name="Monet"/>
          <p:cNvSpPr txBox="1"/>
          <p:nvPr/>
        </p:nvSpPr>
        <p:spPr>
          <a:xfrm>
            <a:off x="9756551" y="9167812"/>
            <a:ext cx="705298"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1900">
                <a:solidFill>
                  <a:srgbClr val="FFFFFF"/>
                </a:solidFill>
              </a:defRPr>
            </a:lvl1pPr>
          </a:lstStyle>
          <a:p>
            <a:pPr/>
            <a:r>
              <a:t>Monet</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53585F"/>
        </a:solidFill>
      </p:bgPr>
    </p:bg>
    <p:spTree>
      <p:nvGrpSpPr>
        <p:cNvPr id="1" name=""/>
        <p:cNvGrpSpPr/>
        <p:nvPr/>
      </p:nvGrpSpPr>
      <p:grpSpPr>
        <a:xfrm>
          <a:off x="0" y="0"/>
          <a:ext cx="0" cy="0"/>
          <a:chOff x="0" y="0"/>
          <a:chExt cx="0" cy="0"/>
        </a:xfrm>
      </p:grpSpPr>
      <p:sp>
        <p:nvSpPr>
          <p:cNvPr id="26" name="Prudence…"/>
          <p:cNvSpPr txBox="1"/>
          <p:nvPr>
            <p:ph type="title"/>
          </p:nvPr>
        </p:nvSpPr>
        <p:spPr>
          <a:xfrm>
            <a:off x="3584574" y="134937"/>
            <a:ext cx="5834064" cy="1577976"/>
          </a:xfrm>
          <a:prstGeom prst="rect">
            <a:avLst/>
          </a:prstGeom>
        </p:spPr>
        <p:txBody>
          <a:bodyPr/>
          <a:lstStyle/>
          <a:p>
            <a:pPr defTabSz="512762">
              <a:defRPr sz="5200">
                <a:solidFill>
                  <a:srgbClr val="FFFFFF"/>
                </a:solidFill>
                <a:latin typeface="Baskerville"/>
                <a:ea typeface="Baskerville"/>
                <a:cs typeface="Baskerville"/>
                <a:sym typeface="Baskerville"/>
              </a:defRPr>
            </a:pPr>
            <a:r>
              <a:t>Prudence</a:t>
            </a:r>
          </a:p>
          <a:p>
            <a:pPr defTabSz="512762">
              <a:defRPr sz="4800">
                <a:solidFill>
                  <a:srgbClr val="FFFFFF"/>
                </a:solidFill>
                <a:latin typeface="Baskerville"/>
                <a:ea typeface="Baskerville"/>
                <a:cs typeface="Baskerville"/>
                <a:sym typeface="Baskerville"/>
              </a:defRPr>
            </a:pPr>
            <a:r>
              <a:t>Monday Prayers</a:t>
            </a:r>
          </a:p>
        </p:txBody>
      </p:sp>
      <p:sp>
        <p:nvSpPr>
          <p:cNvPr id="27" name="Let us pray that the leaders of the world act with true prudence, in order to bring about the betterment of society.  Lord, hear us……"/>
          <p:cNvSpPr txBox="1"/>
          <p:nvPr/>
        </p:nvSpPr>
        <p:spPr>
          <a:xfrm>
            <a:off x="603250" y="7213600"/>
            <a:ext cx="11796713" cy="2197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2900">
                <a:solidFill>
                  <a:srgbClr val="FFFFFF"/>
                </a:solidFill>
                <a:latin typeface="Baskerville"/>
                <a:ea typeface="Baskerville"/>
                <a:cs typeface="Baskerville"/>
                <a:sym typeface="Baskerville"/>
              </a:defRPr>
            </a:pPr>
            <a:r>
              <a:t>Let us pray that the leaders of the world act with true prudence, in order to bring about the betterment of society.		Lord, hear us…</a:t>
            </a:r>
          </a:p>
          <a:p>
            <a:pPr algn="l" defTabSz="457200">
              <a:defRPr sz="2900">
                <a:solidFill>
                  <a:srgbClr val="FFFFFF"/>
                </a:solidFill>
                <a:latin typeface="Baskerville"/>
                <a:ea typeface="Baskerville"/>
                <a:cs typeface="Baskerville"/>
                <a:sym typeface="Baskerville"/>
              </a:defRPr>
            </a:pPr>
            <a:r>
              <a:t>Let us pray that we be helped to acquire the virtue of Prudence in our time at school and in our preparations for life beyond school. 		Lord, hear us… </a:t>
            </a:r>
          </a:p>
          <a:p>
            <a:pPr algn="l" defTabSz="457200">
              <a:defRPr sz="2900">
                <a:solidFill>
                  <a:srgbClr val="FFFFFF"/>
                </a:solidFill>
                <a:latin typeface="Baskerville"/>
                <a:ea typeface="Baskerville"/>
                <a:cs typeface="Baskerville"/>
                <a:sym typeface="Baskerville"/>
              </a:defRPr>
            </a:pPr>
            <a:r>
              <a:t>St. Philip: Pray for us. 	</a:t>
            </a:r>
            <a:r>
              <a:rPr i="1"/>
              <a:t>House Saint:</a:t>
            </a:r>
            <a:r>
              <a:t> Pray for us. 		 In the name…</a:t>
            </a:r>
          </a:p>
        </p:txBody>
      </p:sp>
      <p:pic>
        <p:nvPicPr>
          <p:cNvPr id="28" name="Image" descr="Image"/>
          <p:cNvPicPr>
            <a:picLocks noChangeAspect="1"/>
          </p:cNvPicPr>
          <p:nvPr/>
        </p:nvPicPr>
        <p:blipFill>
          <a:blip r:embed="rId2">
            <a:extLst/>
          </a:blip>
          <a:srcRect l="2903" t="3776" r="4393" b="6762"/>
          <a:stretch>
            <a:fillRect/>
          </a:stretch>
        </p:blipFill>
        <p:spPr>
          <a:xfrm>
            <a:off x="3005137" y="1824037"/>
            <a:ext cx="6681788" cy="5278439"/>
          </a:xfrm>
          <a:prstGeom prst="rect">
            <a:avLst/>
          </a:prstGeom>
          <a:ln w="12700">
            <a:miter lim="400000"/>
          </a:ln>
          <a:effectLst>
            <a:outerShdw sx="100000" sy="100000" kx="0" ky="0" algn="b" rotWithShape="0" blurRad="190500" dist="12700" dir="5400000">
              <a:srgbClr val="000000">
                <a:alpha val="75000"/>
              </a:srgbClr>
            </a:outerShdw>
          </a:effectLst>
        </p:spPr>
      </p:pic>
      <p:sp>
        <p:nvSpPr>
          <p:cNvPr id="29" name="Lisa Milroy"/>
          <p:cNvSpPr txBox="1"/>
          <p:nvPr/>
        </p:nvSpPr>
        <p:spPr>
          <a:xfrm>
            <a:off x="9798521" y="6734174"/>
            <a:ext cx="1078558"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1900">
                <a:solidFill>
                  <a:srgbClr val="FFFFFF"/>
                </a:solidFill>
              </a:defRPr>
            </a:lvl1pPr>
          </a:lstStyle>
          <a:p>
            <a:pPr/>
            <a:r>
              <a:t>Lisa Milroy</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53585F"/>
        </a:solidFill>
      </p:bgPr>
    </p:bg>
    <p:spTree>
      <p:nvGrpSpPr>
        <p:cNvPr id="1" name=""/>
        <p:cNvGrpSpPr/>
        <p:nvPr/>
      </p:nvGrpSpPr>
      <p:grpSpPr>
        <a:xfrm>
          <a:off x="0" y="0"/>
          <a:ext cx="0" cy="0"/>
          <a:chOff x="0" y="0"/>
          <a:chExt cx="0" cy="0"/>
        </a:xfrm>
      </p:grpSpPr>
      <p:pic>
        <p:nvPicPr>
          <p:cNvPr id="31" name="Image" descr="Image"/>
          <p:cNvPicPr>
            <a:picLocks noChangeAspect="1"/>
          </p:cNvPicPr>
          <p:nvPr/>
        </p:nvPicPr>
        <p:blipFill>
          <a:blip r:embed="rId2">
            <a:extLst/>
          </a:blip>
          <a:srcRect l="1577" t="0" r="1577" b="0"/>
          <a:stretch>
            <a:fillRect/>
          </a:stretch>
        </p:blipFill>
        <p:spPr>
          <a:xfrm>
            <a:off x="4683125" y="2089150"/>
            <a:ext cx="3636963" cy="7072313"/>
          </a:xfrm>
          <a:prstGeom prst="rect">
            <a:avLst/>
          </a:prstGeom>
          <a:ln w="12700">
            <a:miter lim="400000"/>
          </a:ln>
          <a:effectLst>
            <a:outerShdw sx="100000" sy="100000" kx="0" ky="0" algn="b" rotWithShape="0" blurRad="190500" dist="12700" dir="5400000">
              <a:srgbClr val="000000">
                <a:alpha val="75000"/>
              </a:srgbClr>
            </a:outerShdw>
          </a:effectLst>
        </p:spPr>
      </p:pic>
      <p:sp>
        <p:nvSpPr>
          <p:cNvPr id="32" name="Prudence…"/>
          <p:cNvSpPr txBox="1"/>
          <p:nvPr>
            <p:ph type="title"/>
          </p:nvPr>
        </p:nvSpPr>
        <p:spPr>
          <a:xfrm>
            <a:off x="3114675" y="123825"/>
            <a:ext cx="6773863" cy="2073275"/>
          </a:xfrm>
          <a:prstGeom prst="rect">
            <a:avLst/>
          </a:prstGeom>
        </p:spPr>
        <p:txBody>
          <a:bodyPr/>
          <a:lstStyle/>
          <a:p>
            <a:pPr>
              <a:defRPr sz="6000">
                <a:solidFill>
                  <a:srgbClr val="FFFFFF"/>
                </a:solidFill>
                <a:latin typeface="Baskerville"/>
                <a:ea typeface="Baskerville"/>
                <a:cs typeface="Baskerville"/>
                <a:sym typeface="Baskerville"/>
              </a:defRPr>
            </a:pPr>
            <a:r>
              <a:t>Prudence</a:t>
            </a:r>
          </a:p>
          <a:p>
            <a:pPr>
              <a:defRPr sz="5500">
                <a:solidFill>
                  <a:srgbClr val="FFFFFF"/>
                </a:solidFill>
                <a:latin typeface="Baskerville"/>
                <a:ea typeface="Baskerville"/>
                <a:cs typeface="Baskerville"/>
                <a:sym typeface="Baskerville"/>
              </a:defRPr>
            </a:pPr>
            <a:r>
              <a:t>Tuesday Reflection</a:t>
            </a:r>
          </a:p>
        </p:txBody>
      </p:sp>
      <p:sp>
        <p:nvSpPr>
          <p:cNvPr id="33" name="Giotto"/>
          <p:cNvSpPr txBox="1"/>
          <p:nvPr/>
        </p:nvSpPr>
        <p:spPr>
          <a:xfrm>
            <a:off x="8510587" y="8826500"/>
            <a:ext cx="600076" cy="342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1700">
                <a:solidFill>
                  <a:srgbClr val="FFFFFF"/>
                </a:solidFill>
              </a:defRPr>
            </a:lvl1pPr>
          </a:lstStyle>
          <a:p>
            <a:pPr/>
            <a:r>
              <a:t>Giotto</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53585F"/>
        </a:solidFill>
      </p:bgPr>
    </p:bg>
    <p:spTree>
      <p:nvGrpSpPr>
        <p:cNvPr id="1" name=""/>
        <p:cNvGrpSpPr/>
        <p:nvPr/>
      </p:nvGrpSpPr>
      <p:grpSpPr>
        <a:xfrm>
          <a:off x="0" y="0"/>
          <a:ext cx="0" cy="0"/>
          <a:chOff x="0" y="0"/>
          <a:chExt cx="0" cy="0"/>
        </a:xfrm>
      </p:grpSpPr>
      <p:pic>
        <p:nvPicPr>
          <p:cNvPr id="35" name="Image" descr="Image"/>
          <p:cNvPicPr>
            <a:picLocks noChangeAspect="1"/>
          </p:cNvPicPr>
          <p:nvPr/>
        </p:nvPicPr>
        <p:blipFill>
          <a:blip r:embed="rId2">
            <a:extLst/>
          </a:blip>
          <a:srcRect l="0" t="20986" r="0" b="13319"/>
          <a:stretch>
            <a:fillRect/>
          </a:stretch>
        </p:blipFill>
        <p:spPr>
          <a:xfrm>
            <a:off x="6789737" y="2081212"/>
            <a:ext cx="5730876" cy="7088189"/>
          </a:xfrm>
          <a:prstGeom prst="rect">
            <a:avLst/>
          </a:prstGeom>
          <a:ln w="12700">
            <a:miter lim="400000"/>
          </a:ln>
          <a:effectLst>
            <a:outerShdw sx="100000" sy="100000" kx="0" ky="0" algn="b" rotWithShape="0" blurRad="190500" dist="12700" dir="5400000">
              <a:srgbClr val="000000">
                <a:alpha val="75000"/>
              </a:srgbClr>
            </a:outerShdw>
          </a:effectLst>
        </p:spPr>
      </p:pic>
      <p:sp>
        <p:nvSpPr>
          <p:cNvPr id="36" name="Prudence…"/>
          <p:cNvSpPr txBox="1"/>
          <p:nvPr>
            <p:ph type="title"/>
          </p:nvPr>
        </p:nvSpPr>
        <p:spPr>
          <a:xfrm>
            <a:off x="3114675" y="344487"/>
            <a:ext cx="6773863" cy="1655763"/>
          </a:xfrm>
          <a:prstGeom prst="rect">
            <a:avLst/>
          </a:prstGeom>
        </p:spPr>
        <p:txBody>
          <a:bodyPr/>
          <a:lstStyle/>
          <a:p>
            <a:pPr defTabSz="525462">
              <a:defRPr sz="5400">
                <a:solidFill>
                  <a:srgbClr val="FFFFFF"/>
                </a:solidFill>
                <a:latin typeface="Baskerville"/>
                <a:ea typeface="Baskerville"/>
                <a:cs typeface="Baskerville"/>
                <a:sym typeface="Baskerville"/>
              </a:defRPr>
            </a:pPr>
            <a:r>
              <a:t>Prudence</a:t>
            </a:r>
          </a:p>
          <a:p>
            <a:pPr defTabSz="525462">
              <a:defRPr sz="5400">
                <a:solidFill>
                  <a:srgbClr val="FFFFFF"/>
                </a:solidFill>
                <a:latin typeface="Baskerville"/>
                <a:ea typeface="Baskerville"/>
                <a:cs typeface="Baskerville"/>
                <a:sym typeface="Baskerville"/>
              </a:defRPr>
            </a:pPr>
            <a:r>
              <a:t>Tuesday Prayers</a:t>
            </a:r>
          </a:p>
        </p:txBody>
      </p:sp>
      <p:sp>
        <p:nvSpPr>
          <p:cNvPr id="37" name="We pray for those who teach us in school and for our parents;…"/>
          <p:cNvSpPr txBox="1"/>
          <p:nvPr/>
        </p:nvSpPr>
        <p:spPr>
          <a:xfrm>
            <a:off x="593725" y="2220912"/>
            <a:ext cx="6002338" cy="680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2900">
                <a:solidFill>
                  <a:srgbClr val="FFFFFF"/>
                </a:solidFill>
                <a:latin typeface="Baskerville"/>
                <a:ea typeface="Baskerville"/>
                <a:cs typeface="Baskerville"/>
                <a:sym typeface="Baskerville"/>
              </a:defRPr>
            </a:pPr>
            <a:r>
              <a:t>We pray for those who teach us in school and for our parents; </a:t>
            </a:r>
          </a:p>
          <a:p>
            <a:pPr algn="l" defTabSz="457200">
              <a:defRPr sz="2900">
                <a:solidFill>
                  <a:srgbClr val="FFFFFF"/>
                </a:solidFill>
                <a:latin typeface="Baskerville"/>
                <a:ea typeface="Baskerville"/>
                <a:cs typeface="Baskerville"/>
                <a:sym typeface="Baskerville"/>
              </a:defRPr>
            </a:pPr>
            <a:r>
              <a:t>May they help us to appreciate the importance of acting with prudence.	</a:t>
            </a:r>
          </a:p>
          <a:p>
            <a:pPr algn="l" defTabSz="457200">
              <a:defRPr sz="2900">
                <a:solidFill>
                  <a:srgbClr val="FFFFFF"/>
                </a:solidFill>
                <a:latin typeface="Baskerville"/>
                <a:ea typeface="Baskerville"/>
                <a:cs typeface="Baskerville"/>
                <a:sym typeface="Baskerville"/>
              </a:defRPr>
            </a:pPr>
            <a:r>
              <a:t>Lord, hear us… </a:t>
            </a:r>
          </a:p>
          <a:p>
            <a:pPr algn="l" defTabSz="457200">
              <a:defRPr sz="2900">
                <a:solidFill>
                  <a:srgbClr val="FFFFFF"/>
                </a:solidFill>
                <a:latin typeface="Baskerville"/>
                <a:ea typeface="Baskerville"/>
                <a:cs typeface="Baskerville"/>
                <a:sym typeface="Baskerville"/>
              </a:defRPr>
            </a:pPr>
          </a:p>
          <a:p>
            <a:pPr algn="l" defTabSz="457200">
              <a:defRPr sz="2900">
                <a:solidFill>
                  <a:srgbClr val="FFFFFF"/>
                </a:solidFill>
                <a:latin typeface="Baskerville"/>
                <a:ea typeface="Baskerville"/>
                <a:cs typeface="Baskerville"/>
                <a:sym typeface="Baskerville"/>
              </a:defRPr>
            </a:pPr>
            <a:r>
              <a:t>Let us pray for our Holy Father Pope Leo, and for the the Bishops of the Church; </a:t>
            </a:r>
          </a:p>
          <a:p>
            <a:pPr algn="l" defTabSz="457200">
              <a:defRPr sz="2900">
                <a:solidFill>
                  <a:srgbClr val="FFFFFF"/>
                </a:solidFill>
                <a:latin typeface="Baskerville"/>
                <a:ea typeface="Baskerville"/>
                <a:cs typeface="Baskerville"/>
                <a:sym typeface="Baskerville"/>
              </a:defRPr>
            </a:pPr>
            <a:r>
              <a:t>May they lead us to discover Christ as the Way, the Truth and the Life. </a:t>
            </a:r>
          </a:p>
          <a:p>
            <a:pPr algn="l" defTabSz="457200">
              <a:defRPr sz="2900">
                <a:solidFill>
                  <a:srgbClr val="FFFFFF"/>
                </a:solidFill>
                <a:latin typeface="Baskerville"/>
                <a:ea typeface="Baskerville"/>
                <a:cs typeface="Baskerville"/>
                <a:sym typeface="Baskerville"/>
              </a:defRPr>
            </a:pPr>
            <a:r>
              <a:t>Lord, hear us… </a:t>
            </a:r>
          </a:p>
          <a:p>
            <a:pPr algn="l" defTabSz="457200">
              <a:defRPr sz="2900">
                <a:solidFill>
                  <a:srgbClr val="FFFFFF"/>
                </a:solidFill>
                <a:latin typeface="Baskerville"/>
                <a:ea typeface="Baskerville"/>
                <a:cs typeface="Baskerville"/>
                <a:sym typeface="Baskerville"/>
              </a:defRPr>
            </a:pPr>
          </a:p>
          <a:p>
            <a:pPr algn="l" defTabSz="457200">
              <a:defRPr sz="2900">
                <a:solidFill>
                  <a:srgbClr val="FFFFFF"/>
                </a:solidFill>
                <a:latin typeface="Baskerville"/>
                <a:ea typeface="Baskerville"/>
                <a:cs typeface="Baskerville"/>
                <a:sym typeface="Baskerville"/>
              </a:defRPr>
            </a:pPr>
            <a:r>
              <a:t>St. Philip: Pray for us. House Saint: Pray for us.</a:t>
            </a:r>
          </a:p>
          <a:p>
            <a:pPr algn="l" defTabSz="457200">
              <a:defRPr sz="2900">
                <a:solidFill>
                  <a:srgbClr val="FFFFFF"/>
                </a:solidFill>
                <a:latin typeface="Baskerville"/>
                <a:ea typeface="Baskerville"/>
                <a:cs typeface="Baskerville"/>
                <a:sym typeface="Baskerville"/>
              </a:defRPr>
            </a:pPr>
            <a:r>
              <a:t>In the name of the Father…</a:t>
            </a:r>
          </a:p>
        </p:txBody>
      </p:sp>
      <p:sp>
        <p:nvSpPr>
          <p:cNvPr id="38" name="Giotto"/>
          <p:cNvSpPr txBox="1"/>
          <p:nvPr/>
        </p:nvSpPr>
        <p:spPr>
          <a:xfrm>
            <a:off x="9340850" y="9256712"/>
            <a:ext cx="628651" cy="35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1800">
                <a:solidFill>
                  <a:srgbClr val="FFFFFF"/>
                </a:solidFill>
              </a:defRPr>
            </a:lvl1pPr>
          </a:lstStyle>
          <a:p>
            <a:pPr/>
            <a:r>
              <a:t>Giotto</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53585F"/>
        </a:solidFill>
      </p:bgPr>
    </p:bg>
    <p:spTree>
      <p:nvGrpSpPr>
        <p:cNvPr id="1" name=""/>
        <p:cNvGrpSpPr/>
        <p:nvPr/>
      </p:nvGrpSpPr>
      <p:grpSpPr>
        <a:xfrm>
          <a:off x="0" y="0"/>
          <a:ext cx="0" cy="0"/>
          <a:chOff x="0" y="0"/>
          <a:chExt cx="0" cy="0"/>
        </a:xfrm>
      </p:grpSpPr>
      <p:pic>
        <p:nvPicPr>
          <p:cNvPr id="40" name="Image" descr="Image"/>
          <p:cNvPicPr>
            <a:picLocks noChangeAspect="1"/>
          </p:cNvPicPr>
          <p:nvPr/>
        </p:nvPicPr>
        <p:blipFill>
          <a:blip r:embed="rId2">
            <a:extLst/>
          </a:blip>
          <a:srcRect l="1266" t="709" r="1266" b="709"/>
          <a:stretch>
            <a:fillRect/>
          </a:stretch>
        </p:blipFill>
        <p:spPr>
          <a:xfrm>
            <a:off x="4673599" y="2084387"/>
            <a:ext cx="3656014" cy="6881813"/>
          </a:xfrm>
          <a:prstGeom prst="rect">
            <a:avLst/>
          </a:prstGeom>
          <a:ln w="12700">
            <a:miter lim="400000"/>
          </a:ln>
          <a:effectLst>
            <a:outerShdw sx="100000" sy="100000" kx="0" ky="0" algn="b" rotWithShape="0" blurRad="190500" dist="12700" dir="5400000">
              <a:srgbClr val="000000">
                <a:alpha val="75000"/>
              </a:srgbClr>
            </a:outerShdw>
          </a:effectLst>
        </p:spPr>
      </p:pic>
      <p:sp>
        <p:nvSpPr>
          <p:cNvPr id="41" name="Prudence…"/>
          <p:cNvSpPr txBox="1"/>
          <p:nvPr>
            <p:ph type="title"/>
          </p:nvPr>
        </p:nvSpPr>
        <p:spPr>
          <a:xfrm>
            <a:off x="3114675" y="211137"/>
            <a:ext cx="6773863" cy="1719263"/>
          </a:xfrm>
          <a:prstGeom prst="rect">
            <a:avLst/>
          </a:prstGeom>
        </p:spPr>
        <p:txBody>
          <a:bodyPr/>
          <a:lstStyle/>
          <a:p>
            <a:pPr defTabSz="530225">
              <a:defRPr sz="5400">
                <a:solidFill>
                  <a:srgbClr val="FFFFFF"/>
                </a:solidFill>
                <a:latin typeface="Baskerville"/>
                <a:ea typeface="Baskerville"/>
                <a:cs typeface="Baskerville"/>
                <a:sym typeface="Baskerville"/>
              </a:defRPr>
            </a:pPr>
            <a:r>
              <a:t>Prudence</a:t>
            </a:r>
          </a:p>
          <a:p>
            <a:pPr defTabSz="530225">
              <a:defRPr sz="5400">
                <a:solidFill>
                  <a:srgbClr val="FFFFFF"/>
                </a:solidFill>
                <a:latin typeface="Baskerville"/>
                <a:ea typeface="Baskerville"/>
                <a:cs typeface="Baskerville"/>
                <a:sym typeface="Baskerville"/>
              </a:defRPr>
            </a:pPr>
            <a:r>
              <a:t>Wednesday Reflection</a:t>
            </a:r>
          </a:p>
        </p:txBody>
      </p:sp>
      <p:sp>
        <p:nvSpPr>
          <p:cNvPr id="42" name="Giotto"/>
          <p:cNvSpPr txBox="1"/>
          <p:nvPr/>
        </p:nvSpPr>
        <p:spPr>
          <a:xfrm>
            <a:off x="6193023" y="9118600"/>
            <a:ext cx="617166"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1900">
                <a:solidFill>
                  <a:srgbClr val="FFFFFF"/>
                </a:solidFill>
                <a:latin typeface="Baskerville"/>
                <a:ea typeface="Baskerville"/>
                <a:cs typeface="Baskerville"/>
                <a:sym typeface="Baskerville"/>
              </a:defRPr>
            </a:lvl1pPr>
          </a:lstStyle>
          <a:p>
            <a:pPr/>
            <a:r>
              <a:t>Giotto</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53585F"/>
        </a:solidFill>
      </p:bgPr>
    </p:bg>
    <p:spTree>
      <p:nvGrpSpPr>
        <p:cNvPr id="1" name=""/>
        <p:cNvGrpSpPr/>
        <p:nvPr/>
      </p:nvGrpSpPr>
      <p:grpSpPr>
        <a:xfrm>
          <a:off x="0" y="0"/>
          <a:ext cx="0" cy="0"/>
          <a:chOff x="0" y="0"/>
          <a:chExt cx="0" cy="0"/>
        </a:xfrm>
      </p:grpSpPr>
      <p:pic>
        <p:nvPicPr>
          <p:cNvPr id="44" name="Image" descr="Image"/>
          <p:cNvPicPr>
            <a:picLocks noChangeAspect="1"/>
          </p:cNvPicPr>
          <p:nvPr/>
        </p:nvPicPr>
        <p:blipFill>
          <a:blip r:embed="rId2">
            <a:extLst/>
          </a:blip>
          <a:srcRect l="12896" t="0" r="12896" b="0"/>
          <a:stretch>
            <a:fillRect/>
          </a:stretch>
        </p:blipFill>
        <p:spPr>
          <a:xfrm>
            <a:off x="7650162" y="1214437"/>
            <a:ext cx="4676776" cy="7726363"/>
          </a:xfrm>
          <a:prstGeom prst="rect">
            <a:avLst/>
          </a:prstGeom>
          <a:ln w="12700">
            <a:miter lim="400000"/>
          </a:ln>
          <a:effectLst>
            <a:outerShdw sx="100000" sy="100000" kx="0" ky="0" algn="b" rotWithShape="0" blurRad="190500" dist="12700" dir="5400000">
              <a:srgbClr val="000000">
                <a:alpha val="75000"/>
              </a:srgbClr>
            </a:outerShdw>
          </a:effectLst>
        </p:spPr>
      </p:pic>
      <p:sp>
        <p:nvSpPr>
          <p:cNvPr id="45" name="Prudence…"/>
          <p:cNvSpPr txBox="1"/>
          <p:nvPr>
            <p:ph type="title"/>
          </p:nvPr>
        </p:nvSpPr>
        <p:spPr>
          <a:xfrm>
            <a:off x="409575" y="193675"/>
            <a:ext cx="6773863" cy="1895475"/>
          </a:xfrm>
          <a:prstGeom prst="rect">
            <a:avLst/>
          </a:prstGeom>
        </p:spPr>
        <p:txBody>
          <a:bodyPr/>
          <a:lstStyle/>
          <a:p>
            <a:pPr>
              <a:defRPr sz="5200">
                <a:solidFill>
                  <a:srgbClr val="FFFFFF"/>
                </a:solidFill>
                <a:latin typeface="Baskerville"/>
                <a:ea typeface="Baskerville"/>
                <a:cs typeface="Baskerville"/>
                <a:sym typeface="Baskerville"/>
              </a:defRPr>
            </a:pPr>
            <a:r>
              <a:t>Prudence</a:t>
            </a:r>
          </a:p>
          <a:p>
            <a:pPr>
              <a:defRPr sz="5200">
                <a:solidFill>
                  <a:srgbClr val="FFFFFF"/>
                </a:solidFill>
                <a:latin typeface="Baskerville"/>
                <a:ea typeface="Baskerville"/>
                <a:cs typeface="Baskerville"/>
                <a:sym typeface="Baskerville"/>
              </a:defRPr>
            </a:pPr>
            <a:r>
              <a:t>Wednesday Prayers</a:t>
            </a:r>
          </a:p>
        </p:txBody>
      </p:sp>
      <p:sp>
        <p:nvSpPr>
          <p:cNvPr id="46" name="Let us pray for those who live unhappy and fruitless lives;…"/>
          <p:cNvSpPr txBox="1"/>
          <p:nvPr/>
        </p:nvSpPr>
        <p:spPr>
          <a:xfrm>
            <a:off x="795337" y="2551112"/>
            <a:ext cx="6002338" cy="6146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3000">
                <a:solidFill>
                  <a:srgbClr val="FFFFFF"/>
                </a:solidFill>
                <a:latin typeface="Baskerville"/>
                <a:ea typeface="Baskerville"/>
                <a:cs typeface="Baskerville"/>
                <a:sym typeface="Baskerville"/>
              </a:defRPr>
            </a:pPr>
            <a:r>
              <a:t>Let us pray for those who live unhappy and fruitless lives; </a:t>
            </a:r>
          </a:p>
          <a:p>
            <a:pPr algn="l" defTabSz="457200">
              <a:defRPr sz="3000">
                <a:solidFill>
                  <a:srgbClr val="FFFFFF"/>
                </a:solidFill>
                <a:latin typeface="Baskerville"/>
                <a:ea typeface="Baskerville"/>
                <a:cs typeface="Baskerville"/>
                <a:sym typeface="Baskerville"/>
              </a:defRPr>
            </a:pPr>
            <a:r>
              <a:t>May God help them discover their true dignity.</a:t>
            </a:r>
          </a:p>
          <a:p>
            <a:pPr algn="l" defTabSz="457200">
              <a:defRPr sz="3000">
                <a:solidFill>
                  <a:srgbClr val="FFFFFF"/>
                </a:solidFill>
                <a:latin typeface="Baskerville"/>
                <a:ea typeface="Baskerville"/>
                <a:cs typeface="Baskerville"/>
                <a:sym typeface="Baskerville"/>
              </a:defRPr>
            </a:pPr>
            <a:r>
              <a:t>Lord hear us… </a:t>
            </a:r>
          </a:p>
          <a:p>
            <a:pPr algn="l" defTabSz="457200">
              <a:defRPr sz="3000">
                <a:solidFill>
                  <a:srgbClr val="FFFFFF"/>
                </a:solidFill>
                <a:latin typeface="Baskerville"/>
                <a:ea typeface="Baskerville"/>
                <a:cs typeface="Baskerville"/>
                <a:sym typeface="Baskerville"/>
              </a:defRPr>
            </a:pPr>
          </a:p>
          <a:p>
            <a:pPr algn="l" defTabSz="457200">
              <a:defRPr sz="3000">
                <a:solidFill>
                  <a:srgbClr val="FFFFFF"/>
                </a:solidFill>
                <a:latin typeface="Baskerville"/>
                <a:ea typeface="Baskerville"/>
                <a:cs typeface="Baskerville"/>
                <a:sym typeface="Baskerville"/>
              </a:defRPr>
            </a:pPr>
            <a:r>
              <a:t>Let us pray for those of us who will sit public exams next summer; May they prepare for them with prudence. </a:t>
            </a:r>
          </a:p>
          <a:p>
            <a:pPr algn="l" defTabSz="457200">
              <a:defRPr sz="3000">
                <a:solidFill>
                  <a:srgbClr val="FFFFFF"/>
                </a:solidFill>
                <a:latin typeface="Baskerville"/>
                <a:ea typeface="Baskerville"/>
                <a:cs typeface="Baskerville"/>
                <a:sym typeface="Baskerville"/>
              </a:defRPr>
            </a:pPr>
            <a:r>
              <a:t>Lord hear us… </a:t>
            </a:r>
          </a:p>
          <a:p>
            <a:pPr algn="l" defTabSz="457200">
              <a:defRPr sz="3000">
                <a:solidFill>
                  <a:srgbClr val="FFFFFF"/>
                </a:solidFill>
                <a:latin typeface="Baskerville"/>
                <a:ea typeface="Baskerville"/>
                <a:cs typeface="Baskerville"/>
                <a:sym typeface="Baskerville"/>
              </a:defRPr>
            </a:pPr>
          </a:p>
          <a:p>
            <a:pPr algn="l" defTabSz="457200">
              <a:defRPr sz="3000">
                <a:solidFill>
                  <a:srgbClr val="FFFFFF"/>
                </a:solidFill>
                <a:latin typeface="Baskerville"/>
                <a:ea typeface="Baskerville"/>
                <a:cs typeface="Baskerville"/>
                <a:sym typeface="Baskerville"/>
              </a:defRPr>
            </a:pPr>
            <a:r>
              <a:t>St. Philip: Pray for us. </a:t>
            </a:r>
          </a:p>
          <a:p>
            <a:pPr algn="l" defTabSz="457200">
              <a:defRPr i="1" sz="3000">
                <a:solidFill>
                  <a:srgbClr val="FFFFFF"/>
                </a:solidFill>
                <a:latin typeface="Baskerville"/>
                <a:ea typeface="Baskerville"/>
                <a:cs typeface="Baskerville"/>
                <a:sym typeface="Baskerville"/>
              </a:defRPr>
            </a:pPr>
            <a:r>
              <a:t>House Saint</a:t>
            </a:r>
            <a:r>
              <a:rPr i="0"/>
              <a:t>: Pray for us. </a:t>
            </a:r>
          </a:p>
          <a:p>
            <a:pPr algn="l" defTabSz="457200">
              <a:defRPr sz="3000">
                <a:solidFill>
                  <a:srgbClr val="FFFFFF"/>
                </a:solidFill>
                <a:latin typeface="Baskerville"/>
                <a:ea typeface="Baskerville"/>
                <a:cs typeface="Baskerville"/>
                <a:sym typeface="Baskerville"/>
              </a:defRPr>
            </a:pPr>
            <a:r>
              <a:t>In the name of the Father…</a:t>
            </a:r>
          </a:p>
        </p:txBody>
      </p:sp>
      <p:sp>
        <p:nvSpPr>
          <p:cNvPr id="47" name="Killingworth Johnson"/>
          <p:cNvSpPr txBox="1"/>
          <p:nvPr/>
        </p:nvSpPr>
        <p:spPr>
          <a:xfrm>
            <a:off x="9116770" y="9142412"/>
            <a:ext cx="1745147"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1700">
                <a:solidFill>
                  <a:srgbClr val="FFFFFF"/>
                </a:solidFill>
              </a:defRPr>
            </a:lvl1pPr>
          </a:lstStyle>
          <a:p>
            <a:pPr/>
            <a:r>
              <a:t>Killingworth Johnson</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53585F"/>
        </a:solidFill>
      </p:bgPr>
    </p:bg>
    <p:spTree>
      <p:nvGrpSpPr>
        <p:cNvPr id="1" name=""/>
        <p:cNvGrpSpPr/>
        <p:nvPr/>
      </p:nvGrpSpPr>
      <p:grpSpPr>
        <a:xfrm>
          <a:off x="0" y="0"/>
          <a:ext cx="0" cy="0"/>
          <a:chOff x="0" y="0"/>
          <a:chExt cx="0" cy="0"/>
        </a:xfrm>
      </p:grpSpPr>
      <p:pic>
        <p:nvPicPr>
          <p:cNvPr id="49" name="Image" descr="Image"/>
          <p:cNvPicPr>
            <a:picLocks noChangeAspect="1"/>
          </p:cNvPicPr>
          <p:nvPr/>
        </p:nvPicPr>
        <p:blipFill>
          <a:blip r:embed="rId2">
            <a:extLst/>
          </a:blip>
          <a:stretch>
            <a:fillRect/>
          </a:stretch>
        </p:blipFill>
        <p:spPr>
          <a:xfrm>
            <a:off x="3730625" y="1500187"/>
            <a:ext cx="6170613" cy="5160963"/>
          </a:xfrm>
          <a:prstGeom prst="rect">
            <a:avLst/>
          </a:prstGeom>
          <a:ln w="12700">
            <a:miter lim="400000"/>
          </a:ln>
          <a:effectLst>
            <a:outerShdw sx="100000" sy="100000" kx="0" ky="0" algn="b" rotWithShape="0" blurRad="190500" dist="12700" dir="5400000">
              <a:srgbClr val="000000">
                <a:alpha val="75000"/>
              </a:srgbClr>
            </a:outerShdw>
          </a:effectLst>
        </p:spPr>
      </p:pic>
      <p:sp>
        <p:nvSpPr>
          <p:cNvPr id="50" name="Prudence…"/>
          <p:cNvSpPr txBox="1"/>
          <p:nvPr/>
        </p:nvSpPr>
        <p:spPr>
          <a:xfrm>
            <a:off x="5030725" y="-81757"/>
            <a:ext cx="3568825" cy="1244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900">
                <a:solidFill>
                  <a:srgbClr val="FFFFFF"/>
                </a:solidFill>
                <a:latin typeface="Baskerville"/>
                <a:ea typeface="Baskerville"/>
                <a:cs typeface="Baskerville"/>
                <a:sym typeface="Baskerville"/>
              </a:defRPr>
            </a:pPr>
            <a:r>
              <a:t>Prudence</a:t>
            </a:r>
          </a:p>
          <a:p>
            <a:pPr>
              <a:defRPr sz="3900">
                <a:solidFill>
                  <a:srgbClr val="FFFFFF"/>
                </a:solidFill>
                <a:latin typeface="Baskerville"/>
                <a:ea typeface="Baskerville"/>
                <a:cs typeface="Baskerville"/>
                <a:sym typeface="Baskerville"/>
              </a:defRPr>
            </a:pPr>
            <a:r>
              <a:t>Thursday Rosary</a:t>
            </a:r>
          </a:p>
        </p:txBody>
      </p:sp>
      <p:sp>
        <p:nvSpPr>
          <p:cNvPr id="51" name="Fifth Joyful Mystery:…"/>
          <p:cNvSpPr txBox="1"/>
          <p:nvPr/>
        </p:nvSpPr>
        <p:spPr>
          <a:xfrm>
            <a:off x="1077912" y="6796087"/>
            <a:ext cx="10847388" cy="2743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defRPr sz="3500">
                <a:solidFill>
                  <a:srgbClr val="FFFFFF"/>
                </a:solidFill>
                <a:latin typeface="Baskerville SemiBold"/>
                <a:ea typeface="Baskerville SemiBold"/>
                <a:cs typeface="Baskerville SemiBold"/>
                <a:sym typeface="Baskerville SemiBold"/>
              </a:defRPr>
            </a:pPr>
            <a:r>
              <a:t>Fifth Joyful Mystery:</a:t>
            </a:r>
          </a:p>
          <a:p>
            <a:pPr defTabSz="457200">
              <a:defRPr sz="3500">
                <a:solidFill>
                  <a:srgbClr val="FFFFFF"/>
                </a:solidFill>
                <a:latin typeface="Baskerville SemiBold"/>
                <a:ea typeface="Baskerville SemiBold"/>
                <a:cs typeface="Baskerville SemiBold"/>
                <a:sym typeface="Baskerville SemiBold"/>
              </a:defRPr>
            </a:pPr>
            <a:r>
              <a:t>JESUS WAS FOUND IN THE TEMPLE</a:t>
            </a:r>
          </a:p>
          <a:p>
            <a:pPr defTabSz="457200">
              <a:defRPr i="1" sz="2800">
                <a:solidFill>
                  <a:srgbClr val="FFFFFF"/>
                </a:solidFill>
                <a:latin typeface="Baskerville SemiBold"/>
                <a:ea typeface="Baskerville SemiBold"/>
                <a:cs typeface="Baskerville SemiBold"/>
                <a:sym typeface="Baskerville SemiBold"/>
              </a:defRPr>
            </a:pPr>
            <a:r>
              <a:t>After three days Mary and Joseph found Jesus in the Temple, sitting among the teachers, listening to them and asking them questions. And all who heard him were amazed at his understanding and his answers.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53585F"/>
        </a:solidFill>
      </p:bgPr>
    </p:bg>
    <p:spTree>
      <p:nvGrpSpPr>
        <p:cNvPr id="1" name=""/>
        <p:cNvGrpSpPr/>
        <p:nvPr/>
      </p:nvGrpSpPr>
      <p:grpSpPr>
        <a:xfrm>
          <a:off x="0" y="0"/>
          <a:ext cx="0" cy="0"/>
          <a:chOff x="0" y="0"/>
          <a:chExt cx="0" cy="0"/>
        </a:xfrm>
      </p:grpSpPr>
      <p:pic>
        <p:nvPicPr>
          <p:cNvPr id="53" name="Image" descr="Image"/>
          <p:cNvPicPr>
            <a:picLocks noChangeAspect="1"/>
          </p:cNvPicPr>
          <p:nvPr/>
        </p:nvPicPr>
        <p:blipFill>
          <a:blip r:embed="rId2">
            <a:extLst/>
          </a:blip>
          <a:stretch>
            <a:fillRect/>
          </a:stretch>
        </p:blipFill>
        <p:spPr>
          <a:xfrm>
            <a:off x="7756525" y="1625600"/>
            <a:ext cx="2951163" cy="7661275"/>
          </a:xfrm>
          <a:prstGeom prst="rect">
            <a:avLst/>
          </a:prstGeom>
          <a:ln w="12700">
            <a:miter lim="400000"/>
          </a:ln>
        </p:spPr>
      </p:pic>
      <p:sp>
        <p:nvSpPr>
          <p:cNvPr id="54" name="St Thomas Aquinas Prayer for Students"/>
          <p:cNvSpPr txBox="1"/>
          <p:nvPr/>
        </p:nvSpPr>
        <p:spPr>
          <a:xfrm>
            <a:off x="1888780" y="252412"/>
            <a:ext cx="9225652" cy="749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500">
                <a:solidFill>
                  <a:srgbClr val="FFFFFF"/>
                </a:solidFill>
                <a:latin typeface="Baskerville"/>
                <a:ea typeface="Baskerville"/>
                <a:cs typeface="Baskerville"/>
                <a:sym typeface="Baskerville"/>
              </a:defRPr>
            </a:lvl1pPr>
          </a:lstStyle>
          <a:p>
            <a:pPr/>
            <a:r>
              <a:t>St Thomas Aquinas Prayer for Students</a:t>
            </a:r>
          </a:p>
        </p:txBody>
      </p:sp>
      <p:sp>
        <p:nvSpPr>
          <p:cNvPr id="55" name="Ineffable Creator, Pour forth a ray of your brightness into the darkened places of my mind;…"/>
          <p:cNvSpPr txBox="1"/>
          <p:nvPr/>
        </p:nvSpPr>
        <p:spPr>
          <a:xfrm>
            <a:off x="942975" y="1493837"/>
            <a:ext cx="5707063" cy="792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500">
                <a:solidFill>
                  <a:srgbClr val="FFFFFF"/>
                </a:solidFill>
                <a:latin typeface="Baskerville"/>
                <a:ea typeface="Baskerville"/>
                <a:cs typeface="Baskerville"/>
                <a:sym typeface="Baskerville"/>
              </a:defRPr>
            </a:pPr>
            <a:r>
              <a:t>Ineffable Creator,</a:t>
            </a:r>
            <a:br/>
            <a:r>
              <a:t>Pour forth a ray of your brightness</a:t>
            </a:r>
            <a:br/>
            <a:r>
              <a:t>into the darkened places of my mind; </a:t>
            </a:r>
          </a:p>
          <a:p>
            <a:pPr>
              <a:defRPr sz="2500">
                <a:solidFill>
                  <a:srgbClr val="FFFFFF"/>
                </a:solidFill>
                <a:latin typeface="Baskerville"/>
                <a:ea typeface="Baskerville"/>
                <a:cs typeface="Baskerville"/>
                <a:sym typeface="Baskerville"/>
              </a:defRPr>
            </a:pPr>
            <a:r>
              <a:t>disperse from my soul the twofold darkness into which I was born:sin and ignorance.</a:t>
            </a:r>
          </a:p>
          <a:p>
            <a:pPr>
              <a:defRPr sz="2500">
                <a:solidFill>
                  <a:srgbClr val="FFFFFF"/>
                </a:solidFill>
                <a:latin typeface="Baskerville"/>
                <a:ea typeface="Baskerville"/>
                <a:cs typeface="Baskerville"/>
                <a:sym typeface="Baskerville"/>
              </a:defRPr>
            </a:pPr>
            <a:r>
              <a:t>You make eloquent the tongues of infants: </a:t>
            </a:r>
          </a:p>
          <a:p>
            <a:pPr>
              <a:defRPr sz="2500">
                <a:solidFill>
                  <a:srgbClr val="FFFFFF"/>
                </a:solidFill>
                <a:latin typeface="Baskerville"/>
                <a:ea typeface="Baskerville"/>
                <a:cs typeface="Baskerville"/>
                <a:sym typeface="Baskerville"/>
              </a:defRPr>
            </a:pPr>
            <a:r>
              <a:t>Refine my speech </a:t>
            </a:r>
          </a:p>
          <a:p>
            <a:pPr>
              <a:defRPr sz="2500">
                <a:solidFill>
                  <a:srgbClr val="FFFFFF"/>
                </a:solidFill>
                <a:latin typeface="Baskerville"/>
                <a:ea typeface="Baskerville"/>
                <a:cs typeface="Baskerville"/>
                <a:sym typeface="Baskerville"/>
              </a:defRPr>
            </a:pPr>
            <a:r>
              <a:t>and pour forth upon my lips the goodness of Your blessing.</a:t>
            </a:r>
          </a:p>
          <a:p>
            <a:pPr>
              <a:defRPr sz="2500">
                <a:solidFill>
                  <a:srgbClr val="FFFFFF"/>
                </a:solidFill>
                <a:latin typeface="Baskerville"/>
                <a:ea typeface="Baskerville"/>
                <a:cs typeface="Baskerville"/>
                <a:sym typeface="Baskerville"/>
              </a:defRPr>
            </a:pPr>
          </a:p>
          <a:p>
            <a:pPr>
              <a:defRPr sz="2500">
                <a:solidFill>
                  <a:srgbClr val="FFFFFF"/>
                </a:solidFill>
                <a:latin typeface="Baskerville"/>
                <a:ea typeface="Baskerville"/>
                <a:cs typeface="Baskerville"/>
                <a:sym typeface="Baskerville"/>
              </a:defRPr>
            </a:pPr>
            <a:r>
              <a:t>Grant to me keenness of mind, </a:t>
            </a:r>
          </a:p>
          <a:p>
            <a:pPr>
              <a:defRPr sz="2500">
                <a:solidFill>
                  <a:srgbClr val="FFFFFF"/>
                </a:solidFill>
                <a:latin typeface="Baskerville"/>
                <a:ea typeface="Baskerville"/>
                <a:cs typeface="Baskerville"/>
                <a:sym typeface="Baskerville"/>
              </a:defRPr>
            </a:pPr>
            <a:r>
              <a:t>capacity to remember,</a:t>
            </a:r>
            <a:br/>
            <a:r>
              <a:t>skill in learning,</a:t>
            </a:r>
            <a:br/>
            <a:r>
              <a:t>subtlety to interpret,</a:t>
            </a:r>
          </a:p>
          <a:p>
            <a:pPr>
              <a:defRPr sz="2500">
                <a:solidFill>
                  <a:srgbClr val="FFFFFF"/>
                </a:solidFill>
                <a:latin typeface="Baskerville"/>
                <a:ea typeface="Baskerville"/>
                <a:cs typeface="Baskerville"/>
                <a:sym typeface="Baskerville"/>
              </a:defRPr>
            </a:pPr>
            <a:r>
              <a:t>and eloquence in speech.</a:t>
            </a:r>
          </a:p>
          <a:p>
            <a:pPr>
              <a:defRPr sz="2500">
                <a:solidFill>
                  <a:srgbClr val="FFFFFF"/>
                </a:solidFill>
                <a:latin typeface="Baskerville"/>
                <a:ea typeface="Baskerville"/>
                <a:cs typeface="Baskerville"/>
                <a:sym typeface="Baskerville"/>
              </a:defRPr>
            </a:pPr>
            <a:r>
              <a:t>                                     </a:t>
            </a:r>
          </a:p>
          <a:p>
            <a:pPr>
              <a:defRPr sz="2500">
                <a:solidFill>
                  <a:srgbClr val="FFFFFF"/>
                </a:solidFill>
                <a:latin typeface="Baskerville"/>
                <a:ea typeface="Baskerville"/>
                <a:cs typeface="Baskerville"/>
                <a:sym typeface="Baskerville"/>
              </a:defRPr>
            </a:pPr>
            <a:r>
              <a:t>May You guide the beginning of my work,  </a:t>
            </a:r>
          </a:p>
          <a:p>
            <a:pPr>
              <a:defRPr sz="2500">
                <a:solidFill>
                  <a:srgbClr val="FFFFFF"/>
                </a:solidFill>
                <a:latin typeface="Baskerville"/>
                <a:ea typeface="Baskerville"/>
                <a:cs typeface="Baskerville"/>
                <a:sym typeface="Baskerville"/>
              </a:defRPr>
            </a:pPr>
            <a:r>
              <a:t>direct its progress, and bring it to completion.</a:t>
            </a:r>
          </a:p>
          <a:p>
            <a:pPr>
              <a:defRPr sz="2500">
                <a:solidFill>
                  <a:srgbClr val="FFFFFF"/>
                </a:solidFill>
                <a:latin typeface="Baskerville"/>
                <a:ea typeface="Baskerville"/>
                <a:cs typeface="Baskerville"/>
                <a:sym typeface="Baskerville"/>
              </a:defRPr>
            </a:pPr>
            <a:r>
              <a:t>You who are true God and true Man,</a:t>
            </a:r>
            <a:br/>
            <a:r>
              <a:t>Who live and reign, world without end. </a:t>
            </a:r>
          </a:p>
          <a:p>
            <a:pPr>
              <a:defRPr sz="2500">
                <a:solidFill>
                  <a:srgbClr val="FFFFFF"/>
                </a:solidFill>
                <a:latin typeface="Baskerville"/>
                <a:ea typeface="Baskerville"/>
                <a:cs typeface="Baskerville"/>
                <a:sym typeface="Baskerville"/>
              </a:defRPr>
            </a:pPr>
            <a:r>
              <a:t>Amen.</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365C0"/>
      </a:accent1>
      <a:accent2>
        <a:srgbClr val="00882B"/>
      </a:accent2>
      <a:accent3>
        <a:srgbClr val="9BBB59"/>
      </a:accent3>
      <a:accent4>
        <a:srgbClr val="8064A2"/>
      </a:accent4>
      <a:accent5>
        <a:srgbClr val="4BACC6"/>
      </a:accent5>
      <a:accent6>
        <a:srgbClr val="F79646"/>
      </a:accent6>
      <a:hlink>
        <a:srgbClr val="0000FF"/>
      </a:hlink>
      <a:folHlink>
        <a:srgbClr val="FF00FF"/>
      </a:folHlink>
    </a:clrScheme>
    <a:fontScheme name="White">
      <a:majorFont>
        <a:latin typeface="Lucida Grande"/>
        <a:ea typeface="Lucida Grande"/>
        <a:cs typeface="Lucida Grand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365C0"/>
      </a:accent1>
      <a:accent2>
        <a:srgbClr val="00882B"/>
      </a:accent2>
      <a:accent3>
        <a:srgbClr val="9BBB59"/>
      </a:accent3>
      <a:accent4>
        <a:srgbClr val="8064A2"/>
      </a:accent4>
      <a:accent5>
        <a:srgbClr val="4BACC6"/>
      </a:accent5>
      <a:accent6>
        <a:srgbClr val="F79646"/>
      </a:accent6>
      <a:hlink>
        <a:srgbClr val="0000FF"/>
      </a:hlink>
      <a:folHlink>
        <a:srgbClr val="FF00FF"/>
      </a:folHlink>
    </a:clrScheme>
    <a:fontScheme name="White">
      <a:majorFont>
        <a:latin typeface="Lucida Grande"/>
        <a:ea typeface="Lucida Grande"/>
        <a:cs typeface="Lucida Grand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