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095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540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984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429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8862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43434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48006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52578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he Paraclete…"/>
          <p:cNvSpPr txBox="1"/>
          <p:nvPr>
            <p:ph type="title"/>
          </p:nvPr>
        </p:nvSpPr>
        <p:spPr>
          <a:xfrm>
            <a:off x="3330575" y="34925"/>
            <a:ext cx="6342063" cy="1257300"/>
          </a:xfrm>
          <a:prstGeom prst="rect">
            <a:avLst/>
          </a:prstGeom>
        </p:spPr>
        <p:txBody>
          <a:bodyPr/>
          <a:lstStyle/>
          <a:p>
            <a:pPr defTabSz="320675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 defTabSz="320675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403" t="0" r="5403" b="0"/>
          <a:stretch>
            <a:fillRect/>
          </a:stretch>
        </p:blipFill>
        <p:spPr>
          <a:xfrm>
            <a:off x="1176337" y="1349375"/>
            <a:ext cx="10650538" cy="801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e Paraclete…"/>
          <p:cNvSpPr txBox="1"/>
          <p:nvPr/>
        </p:nvSpPr>
        <p:spPr>
          <a:xfrm>
            <a:off x="1979612" y="111125"/>
            <a:ext cx="9043988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  <p:sp>
        <p:nvSpPr>
          <p:cNvPr id="26" name="Let us pray for Pope Leo and for the Bishops of the Church;…"/>
          <p:cNvSpPr txBox="1"/>
          <p:nvPr/>
        </p:nvSpPr>
        <p:spPr>
          <a:xfrm>
            <a:off x="206375" y="3222625"/>
            <a:ext cx="6662738" cy="42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Pope Leo and for the Bishops of the Church;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May they be inspired by the Holy Spirit in their guidance of the Church.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Lord, hear us…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Pray for us.  </a:t>
            </a:r>
          </a:p>
          <a:p>
            <a:pPr defTabSz="457200">
              <a:defRPr i="1"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6724" y="3649376"/>
            <a:ext cx="5040585" cy="3362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 Paraclete…"/>
          <p:cNvSpPr txBox="1"/>
          <p:nvPr>
            <p:ph type="title"/>
          </p:nvPr>
        </p:nvSpPr>
        <p:spPr>
          <a:xfrm>
            <a:off x="3330575" y="60325"/>
            <a:ext cx="6342063" cy="1257300"/>
          </a:xfrm>
          <a:prstGeom prst="rect">
            <a:avLst/>
          </a:prstGeom>
        </p:spPr>
        <p:txBody>
          <a:bodyPr/>
          <a:lstStyle/>
          <a:p>
            <a:pPr defTabSz="296862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 defTabSz="296862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pic>
        <p:nvPicPr>
          <p:cNvPr id="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925" r="0" b="2925"/>
          <a:stretch>
            <a:fillRect/>
          </a:stretch>
        </p:blipFill>
        <p:spPr>
          <a:xfrm>
            <a:off x="304800" y="1400174"/>
            <a:ext cx="12393613" cy="7697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008" r="0" b="1008"/>
          <a:stretch>
            <a:fillRect/>
          </a:stretch>
        </p:blipFill>
        <p:spPr>
          <a:xfrm>
            <a:off x="2590800" y="1670049"/>
            <a:ext cx="7821613" cy="510222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he Paraclete…"/>
          <p:cNvSpPr txBox="1"/>
          <p:nvPr/>
        </p:nvSpPr>
        <p:spPr>
          <a:xfrm>
            <a:off x="1979612" y="111125"/>
            <a:ext cx="9043988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Prayers</a:t>
            </a:r>
          </a:p>
        </p:txBody>
      </p:sp>
      <p:sp>
        <p:nvSpPr>
          <p:cNvPr id="34" name="Let us pray for the Universal Church,…"/>
          <p:cNvSpPr txBox="1"/>
          <p:nvPr/>
        </p:nvSpPr>
        <p:spPr>
          <a:xfrm>
            <a:off x="919162" y="6896100"/>
            <a:ext cx="11164888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Universal Church,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that all the peoples of the world who are united within her, grow in support of each other and learn to spread the Gospel of Christ more effectively.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us….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Pray for us.  </a:t>
            </a:r>
            <a:r>
              <a:rPr i="1"/>
              <a:t>House Saint:</a:t>
            </a:r>
            <a:r>
              <a:t> Pray for us. In the name…</a:t>
            </a:r>
          </a:p>
        </p:txBody>
      </p:sp>
      <p:sp>
        <p:nvSpPr>
          <p:cNvPr id="35" name="World Youth Day 2014"/>
          <p:cNvSpPr txBox="1"/>
          <p:nvPr/>
        </p:nvSpPr>
        <p:spPr>
          <a:xfrm>
            <a:off x="10664229" y="6435725"/>
            <a:ext cx="17839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World Youth Day 2014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he Paraclete…"/>
          <p:cNvSpPr txBox="1"/>
          <p:nvPr>
            <p:ph type="title"/>
          </p:nvPr>
        </p:nvSpPr>
        <p:spPr>
          <a:xfrm>
            <a:off x="3292475" y="261937"/>
            <a:ext cx="6418263" cy="1246188"/>
          </a:xfrm>
          <a:prstGeom prst="rect">
            <a:avLst/>
          </a:prstGeom>
        </p:spPr>
        <p:txBody>
          <a:bodyPr/>
          <a:lstStyle/>
          <a:p>
            <a:pPr defTabSz="414337">
              <a:defRPr sz="4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 defTabSz="414337">
              <a:defRPr sz="3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83" r="0" b="83"/>
          <a:stretch>
            <a:fillRect/>
          </a:stretch>
        </p:blipFill>
        <p:spPr>
          <a:xfrm>
            <a:off x="942975" y="1628775"/>
            <a:ext cx="10745788" cy="730726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Matisse"/>
          <p:cNvSpPr txBox="1"/>
          <p:nvPr/>
        </p:nvSpPr>
        <p:spPr>
          <a:xfrm>
            <a:off x="5708650" y="9199562"/>
            <a:ext cx="121443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Matisse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3625" y="1974850"/>
            <a:ext cx="4708525" cy="6089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2" name="The Paraclete…"/>
          <p:cNvSpPr txBox="1"/>
          <p:nvPr/>
        </p:nvSpPr>
        <p:spPr>
          <a:xfrm>
            <a:off x="1979612" y="111125"/>
            <a:ext cx="9043988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Prayers</a:t>
            </a:r>
          </a:p>
        </p:txBody>
      </p:sp>
      <p:sp>
        <p:nvSpPr>
          <p:cNvPr id="43" name="Let us pray that members of our school might be inspired by the Holy Spirit to offer their talents for the spreading of there Gospel.…"/>
          <p:cNvSpPr txBox="1"/>
          <p:nvPr/>
        </p:nvSpPr>
        <p:spPr>
          <a:xfrm>
            <a:off x="1049337" y="3140075"/>
            <a:ext cx="5494338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that members of our school might be inspired by the Holy Spirit to offer their talents for the spreading of there Gospel. 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Lord, hear us…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Pray for us.  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163" t="3616" r="6163" b="1802"/>
          <a:stretch>
            <a:fillRect/>
          </a:stretch>
        </p:blipFill>
        <p:spPr>
          <a:xfrm>
            <a:off x="8643937" y="1109662"/>
            <a:ext cx="3903663" cy="852328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he Paraclete…"/>
          <p:cNvSpPr txBox="1"/>
          <p:nvPr/>
        </p:nvSpPr>
        <p:spPr>
          <a:xfrm>
            <a:off x="1979612" y="187325"/>
            <a:ext cx="9043988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Paraclete</a:t>
            </a:r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47" name="The Third Glorious Mystery:…"/>
          <p:cNvSpPr txBox="1"/>
          <p:nvPr/>
        </p:nvSpPr>
        <p:spPr>
          <a:xfrm>
            <a:off x="676275" y="3541712"/>
            <a:ext cx="6740525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Third Glorious Mystery: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DESCENT OF THE HOLY SPIRIT 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 </a:t>
            </a:r>
          </a:p>
          <a:p>
            <a:pPr defTabSz="457200">
              <a:defRPr i="1" sz="30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Divided tongues, as of fire, appeared among them, and a tongue rested on each of them. </a:t>
            </a:r>
          </a:p>
          <a:p>
            <a:pPr defTabSz="457200">
              <a:defRPr i="1" sz="30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They were filled with the Holy Spirit.</a:t>
            </a:r>
          </a:p>
        </p:txBody>
      </p:sp>
      <p:sp>
        <p:nvSpPr>
          <p:cNvPr id="48" name="El Greco"/>
          <p:cNvSpPr txBox="1"/>
          <p:nvPr/>
        </p:nvSpPr>
        <p:spPr>
          <a:xfrm>
            <a:off x="7599666" y="9285287"/>
            <a:ext cx="80266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El Greco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6239" t="8790" r="21324" b="0"/>
          <a:stretch>
            <a:fillRect/>
          </a:stretch>
        </p:blipFill>
        <p:spPr>
          <a:xfrm>
            <a:off x="8785224" y="1579562"/>
            <a:ext cx="3189289" cy="659288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Friday Prayer"/>
          <p:cNvSpPr txBox="1"/>
          <p:nvPr/>
        </p:nvSpPr>
        <p:spPr>
          <a:xfrm>
            <a:off x="4824694" y="277812"/>
            <a:ext cx="335382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 </a:t>
            </a:r>
          </a:p>
        </p:txBody>
      </p:sp>
      <p:sp>
        <p:nvSpPr>
          <p:cNvPr id="52" name="Remember that you can go to the Chapel for Confession this lunchtime.…"/>
          <p:cNvSpPr txBox="1"/>
          <p:nvPr/>
        </p:nvSpPr>
        <p:spPr>
          <a:xfrm>
            <a:off x="492125" y="1345555"/>
            <a:ext cx="6945313" cy="7062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Remember that you can go to the Chapel for Confession this lunchtime.</a:t>
            </a:r>
          </a:p>
          <a:p>
            <a:pPr>
              <a:defRPr sz="2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9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PRAYER TO THE HOLY SPIRIT</a:t>
            </a:r>
          </a:p>
          <a:p>
            <a:pPr>
              <a:defRPr sz="29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V. </a:t>
            </a:r>
            <a:r>
              <a:rPr i="1"/>
              <a:t>Come, Holy Spirit, fill the hearts of your faithful</a:t>
            </a:r>
            <a:r>
              <a:t> </a:t>
            </a: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R. And kindle in them the fire of your love.</a:t>
            </a:r>
            <a:br/>
            <a:r>
              <a:t>V. </a:t>
            </a:r>
            <a:r>
              <a:rPr i="1"/>
              <a:t>Send forth your Spirit and they shall be created</a:t>
            </a:r>
            <a:r>
              <a:t> </a:t>
            </a: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R. And you will renew the face of the earth.</a:t>
            </a: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Let us pray.</a:t>
            </a:r>
            <a:br/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Lord, by the light of your Holy Spirit</a:t>
            </a:r>
            <a:br/>
            <a:r>
              <a:t>you have taught the hearts of your faithful.</a:t>
            </a: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In that same Spirit help us to relish what is right</a:t>
            </a:r>
            <a:br/>
            <a:r>
              <a:t>and always rejoice in your consolation. </a:t>
            </a:r>
          </a:p>
          <a:p>
            <a:pPr>
              <a:defRPr sz="26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We ask this through Christ our Lord. Amen.</a:t>
            </a:r>
          </a:p>
        </p:txBody>
      </p:sp>
      <p:sp>
        <p:nvSpPr>
          <p:cNvPr id="53" name="Memling"/>
          <p:cNvSpPr txBox="1"/>
          <p:nvPr/>
        </p:nvSpPr>
        <p:spPr>
          <a:xfrm>
            <a:off x="9772650" y="8386762"/>
            <a:ext cx="121443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Memling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