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21"/>
          </p:nvPr>
        </p:nvSpPr>
        <p:spPr>
          <a:xfrm>
            <a:off x="7175500" y="2540000"/>
            <a:ext cx="4102100" cy="61571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 fontScale="100000" lnSpcReduction="0"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-1.jpg" descr="Image-1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4631" t="0" r="14631" b="0"/>
          <a:stretch>
            <a:fillRect/>
          </a:stretch>
        </p:blipFill>
        <p:spPr>
          <a:xfrm>
            <a:off x="3884148" y="1761132"/>
            <a:ext cx="5236374" cy="7729931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38" name="Nativity…"/>
          <p:cNvSpPr txBox="1"/>
          <p:nvPr>
            <p:ph type="title"/>
          </p:nvPr>
        </p:nvSpPr>
        <p:spPr>
          <a:xfrm>
            <a:off x="3908019" y="-96231"/>
            <a:ext cx="5433778" cy="1693156"/>
          </a:xfrm>
          <a:prstGeom prst="rect">
            <a:avLst/>
          </a:prstGeom>
        </p:spPr>
        <p:txBody>
          <a:bodyPr/>
          <a:lstStyle/>
          <a:p>
            <a:pPr defTabSz="549148">
              <a:defRPr sz="5828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Nativity</a:t>
            </a:r>
          </a:p>
          <a:p>
            <a:pPr defTabSz="549148">
              <a:defRPr sz="517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Reflection</a:t>
            </a:r>
          </a:p>
        </p:txBody>
      </p:sp>
      <p:sp>
        <p:nvSpPr>
          <p:cNvPr id="139" name="Ghirlandaio"/>
          <p:cNvSpPr txBox="1"/>
          <p:nvPr/>
        </p:nvSpPr>
        <p:spPr>
          <a:xfrm>
            <a:off x="9541284" y="9067503"/>
            <a:ext cx="1212993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</a:defRPr>
            </a:lvl1pPr>
          </a:lstStyle>
          <a:p>
            <a:pPr/>
            <a:r>
              <a:t>Ghirlandaio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Nativity…"/>
          <p:cNvSpPr txBox="1"/>
          <p:nvPr>
            <p:ph type="title"/>
          </p:nvPr>
        </p:nvSpPr>
        <p:spPr>
          <a:xfrm>
            <a:off x="2689689" y="123377"/>
            <a:ext cx="7625422" cy="1577957"/>
          </a:xfrm>
          <a:prstGeom prst="rect">
            <a:avLst/>
          </a:prstGeom>
        </p:spPr>
        <p:txBody>
          <a:bodyPr/>
          <a:lstStyle/>
          <a:p>
            <a:pPr defTabSz="514095">
              <a:defRPr sz="5456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280"/>
              <a:t>Nativity</a:t>
            </a:r>
            <a:endParaRPr sz="5280"/>
          </a:p>
          <a:p>
            <a:pPr defTabSz="514095">
              <a:defRPr sz="484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Prayers</a:t>
            </a:r>
          </a:p>
        </p:txBody>
      </p:sp>
      <p:sp>
        <p:nvSpPr>
          <p:cNvPr id="142" name="Let us pray for our parents and our families, that we model ourselves more on the Holy Family, as we celebrate Christmas.…"/>
          <p:cNvSpPr txBox="1"/>
          <p:nvPr/>
        </p:nvSpPr>
        <p:spPr>
          <a:xfrm>
            <a:off x="881920" y="2377466"/>
            <a:ext cx="6008493" cy="619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our parents and our families, that we model ourselves more on the Holy Family, as we celebrate Christmas.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those for whom we are collecting this Advent, that they find the warmth of God’s love in the care they receive at </a:t>
            </a:r>
            <a:r>
              <a:rPr i="1"/>
              <a:t>The Passage</a:t>
            </a:r>
            <a:r>
              <a:t>. 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Our Lady, Mather of God:</a:t>
            </a:r>
            <a:r>
              <a:t> Pray for us.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St Joseph:</a:t>
            </a:r>
            <a:r>
              <a:t> Pray for us.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  <p:pic>
        <p:nvPicPr>
          <p:cNvPr id="143" name="Image-1.jpg" descr="Image-1.jpg"/>
          <p:cNvPicPr>
            <a:picLocks noChangeAspect="1"/>
          </p:cNvPicPr>
          <p:nvPr/>
        </p:nvPicPr>
        <p:blipFill>
          <a:blip r:embed="rId2">
            <a:extLst/>
          </a:blip>
          <a:srcRect l="7874" t="38604" r="7874" b="4366"/>
          <a:stretch>
            <a:fillRect/>
          </a:stretch>
        </p:blipFill>
        <p:spPr>
          <a:xfrm>
            <a:off x="7633267" y="3796890"/>
            <a:ext cx="4752142" cy="335885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Nativity…"/>
          <p:cNvSpPr txBox="1"/>
          <p:nvPr>
            <p:ph type="title"/>
          </p:nvPr>
        </p:nvSpPr>
        <p:spPr>
          <a:xfrm>
            <a:off x="3295692" y="215270"/>
            <a:ext cx="6413415" cy="1298779"/>
          </a:xfrm>
          <a:prstGeom prst="rect">
            <a:avLst/>
          </a:prstGeom>
        </p:spPr>
        <p:txBody>
          <a:bodyPr/>
          <a:lstStyle/>
          <a:p>
            <a:pPr defTabSz="414781">
              <a:defRPr sz="4402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4260"/>
              <a:t>Nativity</a:t>
            </a:r>
            <a:endParaRPr sz="4260"/>
          </a:p>
          <a:p>
            <a:pPr defTabSz="414781">
              <a:defRPr sz="3905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Tuesday Reflection</a:t>
            </a:r>
          </a:p>
        </p:txBody>
      </p:sp>
      <p:sp>
        <p:nvSpPr>
          <p:cNvPr id="146" name="Georges de la Tour"/>
          <p:cNvSpPr txBox="1"/>
          <p:nvPr/>
        </p:nvSpPr>
        <p:spPr>
          <a:xfrm>
            <a:off x="9030968" y="9067589"/>
            <a:ext cx="160293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700">
                <a:solidFill>
                  <a:srgbClr val="FFFFFF"/>
                </a:solidFill>
              </a:defRPr>
            </a:lvl1pPr>
          </a:lstStyle>
          <a:p>
            <a:pPr/>
            <a:r>
              <a:t>Georges de la Tour</a:t>
            </a:r>
          </a:p>
        </p:txBody>
      </p:sp>
      <p:pic>
        <p:nvPicPr>
          <p:cNvPr id="147" name="Image-1.jpg" descr="Image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2186" y="1792832"/>
            <a:ext cx="8420428" cy="6995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hristmas &amp; Humility…"/>
          <p:cNvSpPr txBox="1"/>
          <p:nvPr>
            <p:ph type="title"/>
          </p:nvPr>
        </p:nvSpPr>
        <p:spPr>
          <a:xfrm>
            <a:off x="3115995" y="105589"/>
            <a:ext cx="6772810" cy="1655217"/>
          </a:xfrm>
          <a:prstGeom prst="rect">
            <a:avLst/>
          </a:prstGeom>
        </p:spPr>
        <p:txBody>
          <a:bodyPr/>
          <a:lstStyle/>
          <a:p>
            <a:pPr defTabSz="525779">
              <a:defRPr sz="558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400"/>
              <a:t>Christmas &amp; Humility</a:t>
            </a:r>
            <a:endParaRPr sz="5400"/>
          </a:p>
          <a:p>
            <a:pPr defTabSz="525779">
              <a:defRPr sz="558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400"/>
              <a:t>Tuesday Prayers</a:t>
            </a:r>
          </a:p>
        </p:txBody>
      </p:sp>
      <p:pic>
        <p:nvPicPr>
          <p:cNvPr id="150" name="IMG_0364.JPG" descr="IMG_036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95591" y="1700922"/>
            <a:ext cx="2882866" cy="722221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Let us pray for our parents and our families, that we model ourselves more on the Holy Family, as we celebrate Christmas.…"/>
          <p:cNvSpPr txBox="1"/>
          <p:nvPr/>
        </p:nvSpPr>
        <p:spPr>
          <a:xfrm>
            <a:off x="1195469" y="2619627"/>
            <a:ext cx="7103347" cy="538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our parents and our families, that we model ourselves more on the Holy Family, as we celebrate Christmas.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those for whom we are collecting this Advent, that they find the warmth of God’s love in the care they receive at </a:t>
            </a:r>
            <a:r>
              <a:rPr i="1"/>
              <a:t>The Passage</a:t>
            </a:r>
            <a:r>
              <a:t>. 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Our Lady, Mather of God:</a:t>
            </a:r>
            <a:r>
              <a:t> Pray for us.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St Joseph:</a:t>
            </a:r>
            <a:r>
              <a:t> Pray for us.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0190.JPG" descr="IMG_0190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000" t="0" r="2000" b="0"/>
          <a:stretch>
            <a:fillRect/>
          </a:stretch>
        </p:blipFill>
        <p:spPr>
          <a:xfrm>
            <a:off x="4069159" y="2150665"/>
            <a:ext cx="4866506" cy="6950980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54" name="Christmas &amp; Humility…"/>
          <p:cNvSpPr txBox="1"/>
          <p:nvPr>
            <p:ph type="title"/>
          </p:nvPr>
        </p:nvSpPr>
        <p:spPr>
          <a:xfrm>
            <a:off x="3106288" y="249909"/>
            <a:ext cx="6416717" cy="1479904"/>
          </a:xfrm>
          <a:prstGeom prst="rect">
            <a:avLst/>
          </a:prstGeom>
        </p:spPr>
        <p:txBody>
          <a:bodyPr/>
          <a:lstStyle/>
          <a:p>
            <a:pPr defTabSz="490727">
              <a:defRPr sz="5208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040"/>
              <a:t>Christmas &amp; Humility</a:t>
            </a:r>
            <a:endParaRPr sz="5040"/>
          </a:p>
          <a:p>
            <a:pPr defTabSz="490727">
              <a:defRPr sz="4619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Wednesday Reflection</a:t>
            </a:r>
          </a:p>
        </p:txBody>
      </p:sp>
      <p:sp>
        <p:nvSpPr>
          <p:cNvPr id="155" name="Raphael"/>
          <p:cNvSpPr txBox="1"/>
          <p:nvPr/>
        </p:nvSpPr>
        <p:spPr>
          <a:xfrm>
            <a:off x="10266731" y="8545007"/>
            <a:ext cx="219673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700">
                <a:solidFill>
                  <a:srgbClr val="FFFFFF"/>
                </a:solidFill>
              </a:defRPr>
            </a:lvl1pPr>
          </a:lstStyle>
          <a:p>
            <a:pPr/>
            <a:r>
              <a:t>Raphael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0190.JPG" descr="IMG_0190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6507" t="3624" r="12542" b="66008"/>
          <a:stretch>
            <a:fillRect/>
          </a:stretch>
        </p:blipFill>
        <p:spPr>
          <a:xfrm>
            <a:off x="4370039" y="7138089"/>
            <a:ext cx="4502393" cy="2315941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58" name="Nativity…"/>
          <p:cNvSpPr txBox="1"/>
          <p:nvPr>
            <p:ph type="title"/>
          </p:nvPr>
        </p:nvSpPr>
        <p:spPr>
          <a:xfrm>
            <a:off x="3354499" y="231076"/>
            <a:ext cx="6295802" cy="1540116"/>
          </a:xfrm>
          <a:prstGeom prst="rect">
            <a:avLst/>
          </a:prstGeom>
        </p:spPr>
        <p:txBody>
          <a:bodyPr/>
          <a:lstStyle/>
          <a:p>
            <a:pPr defTabSz="554990">
              <a:defRPr sz="589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4940"/>
              <a:t>Nativity</a:t>
            </a:r>
            <a:endParaRPr sz="4940"/>
          </a:p>
          <a:p>
            <a:pPr defTabSz="554990">
              <a:defRPr sz="589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4940"/>
              <a:t>Wednesday Prayers</a:t>
            </a:r>
          </a:p>
        </p:txBody>
      </p:sp>
      <p:sp>
        <p:nvSpPr>
          <p:cNvPr id="159" name="Let us pray for our parents and our families, that we model ourselves more on the Holy Family, as we celebrate Christmas.…"/>
          <p:cNvSpPr txBox="1"/>
          <p:nvPr/>
        </p:nvSpPr>
        <p:spPr>
          <a:xfrm>
            <a:off x="1398226" y="2168640"/>
            <a:ext cx="10446175" cy="457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our parents and our families, that we model ourselves more on the Holy Family, as we celebrate Christmas.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those for whom we are collecting this Advent, that they find the warmth of God’s love in the care they receive at </a:t>
            </a:r>
            <a:r>
              <a:rPr i="1"/>
              <a:t>The Passage</a:t>
            </a:r>
            <a:r>
              <a:t>. 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Our Lady, Mather of God:</a:t>
            </a:r>
            <a:r>
              <a:t> Pray for us.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St Joseph:</a:t>
            </a:r>
            <a:r>
              <a:t> Pray for us.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