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87" name="Image"/>
          <p:cNvSpPr/>
          <p:nvPr>
            <p:ph type="pic" sz="half" idx="21"/>
          </p:nvPr>
        </p:nvSpPr>
        <p:spPr>
          <a:xfrm>
            <a:off x="7124700" y="1612900"/>
            <a:ext cx="4216400" cy="6328742"/>
          </a:xfrm>
          <a:prstGeom prst="rect">
            <a:avLst/>
          </a:prstGeom>
        </p:spPr>
        <p:txBody>
          <a:bodyPr lIns="91439" tIns="45719" rIns="91439" bIns="45719" anchor="t">
            <a:noAutofit/>
          </a:bodyPr>
          <a:lstStyle/>
          <a:p>
            <a:pPr/>
          </a:p>
        </p:txBody>
      </p:sp>
      <p:sp>
        <p:nvSpPr>
          <p:cNvPr id="88" name="Title Text"/>
          <p:cNvSpPr txBox="1"/>
          <p:nvPr>
            <p:ph type="title"/>
          </p:nvPr>
        </p:nvSpPr>
        <p:spPr>
          <a:xfrm>
            <a:off x="635000" y="1409700"/>
            <a:ext cx="5867400" cy="3302000"/>
          </a:xfrm>
          <a:prstGeom prst="rect">
            <a:avLst/>
          </a:prstGeom>
        </p:spPr>
        <p:txBody>
          <a:bodyPr anchor="b"/>
          <a:lstStyle>
            <a:lvl1pPr>
              <a:defRPr sz="7000"/>
            </a:lvl1pPr>
          </a:lstStyle>
          <a:p>
            <a:pPr/>
            <a:r>
              <a:t>Title Text</a:t>
            </a:r>
          </a:p>
        </p:txBody>
      </p:sp>
      <p:sp>
        <p:nvSpPr>
          <p:cNvPr id="89" name="Body Level One…"/>
          <p:cNvSpPr txBox="1"/>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97" name="Image"/>
          <p:cNvSpPr/>
          <p:nvPr>
            <p:ph type="pic" sz="half" idx="21"/>
          </p:nvPr>
        </p:nvSpPr>
        <p:spPr>
          <a:xfrm>
            <a:off x="7124700" y="1612900"/>
            <a:ext cx="4216400" cy="6328742"/>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98" name="Title Text"/>
          <p:cNvSpPr txBox="1"/>
          <p:nvPr>
            <p:ph type="title"/>
          </p:nvPr>
        </p:nvSpPr>
        <p:spPr>
          <a:xfrm>
            <a:off x="635000" y="1409700"/>
            <a:ext cx="5867400" cy="3302000"/>
          </a:xfrm>
          <a:prstGeom prst="rect">
            <a:avLst/>
          </a:prstGeom>
        </p:spPr>
        <p:txBody>
          <a:bodyPr anchor="b"/>
          <a:lstStyle>
            <a:lvl1pPr>
              <a:defRPr sz="7000"/>
            </a:lvl1pPr>
          </a:lstStyle>
          <a:p>
            <a:pPr/>
            <a:r>
              <a:t>Title Text</a:t>
            </a:r>
          </a:p>
        </p:txBody>
      </p:sp>
      <p:sp>
        <p:nvSpPr>
          <p:cNvPr id="99" name="Body Level One…"/>
          <p:cNvSpPr txBox="1"/>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07" name="Image"/>
          <p:cNvSpPr/>
          <p:nvPr>
            <p:ph type="pic" sz="quarter" idx="21"/>
          </p:nvPr>
        </p:nvSpPr>
        <p:spPr>
          <a:xfrm>
            <a:off x="7175500" y="2540000"/>
            <a:ext cx="4102100" cy="6157180"/>
          </a:xfrm>
          <a:prstGeom prst="rect">
            <a:avLst/>
          </a:prstGeom>
        </p:spPr>
        <p:txBody>
          <a:bodyPr lIns="91439" tIns="45719" rIns="91439" bIns="45719" anchor="t">
            <a:noAutofit/>
          </a:bodyPr>
          <a:lstStyle/>
          <a:p>
            <a:pPr/>
          </a:p>
        </p:txBody>
      </p:sp>
      <p:sp>
        <p:nvSpPr>
          <p:cNvPr id="108" name="Title Text"/>
          <p:cNvSpPr txBox="1"/>
          <p:nvPr>
            <p:ph type="title"/>
          </p:nvPr>
        </p:nvSpPr>
        <p:spPr>
          <a:prstGeom prst="rect">
            <a:avLst/>
          </a:prstGeom>
        </p:spPr>
        <p:txBody>
          <a:bodyPr/>
          <a:lstStyle/>
          <a:p>
            <a:pPr/>
            <a:r>
              <a:t>Title Text</a:t>
            </a:r>
          </a:p>
        </p:txBody>
      </p:sp>
      <p:sp>
        <p:nvSpPr>
          <p:cNvPr id="109" name="Body Level One…"/>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p>
            <a:pPr/>
            <a:r>
              <a:t>Title Text</a:t>
            </a:r>
          </a:p>
        </p:txBody>
      </p:sp>
      <p:sp>
        <p:nvSpPr>
          <p:cNvPr id="118" name="Body Level One…"/>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26" name="Title Text"/>
          <p:cNvSpPr txBox="1"/>
          <p:nvPr>
            <p:ph type="title"/>
          </p:nvPr>
        </p:nvSpPr>
        <p:spPr>
          <a:prstGeom prst="rect">
            <a:avLst/>
          </a:prstGeom>
        </p:spPr>
        <p:txBody>
          <a:bodyPr/>
          <a:lstStyle/>
          <a:p>
            <a:pPr/>
            <a:r>
              <a:t>Title Text</a:t>
            </a:r>
          </a:p>
        </p:txBody>
      </p:sp>
      <p:sp>
        <p:nvSpPr>
          <p:cNvPr id="127" name="Body Level One…"/>
          <p:cNvSpPr txBox="1"/>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61" name="Title Text"/>
          <p:cNvSpPr txBox="1"/>
          <p:nvPr>
            <p:ph type="title"/>
          </p:nvPr>
        </p:nvSpPr>
        <p:spPr>
          <a:xfrm>
            <a:off x="1270000" y="2971800"/>
            <a:ext cx="10464800" cy="3810000"/>
          </a:xfrm>
          <a:prstGeom prst="rect">
            <a:avLst/>
          </a:prstGeom>
        </p:spPr>
        <p:txBody>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69" name="Image"/>
          <p:cNvSpPr/>
          <p:nvPr>
            <p:ph type="pic" sz="half" idx="21"/>
          </p:nvPr>
        </p:nvSpPr>
        <p:spPr>
          <a:xfrm>
            <a:off x="2438400" y="1638300"/>
            <a:ext cx="8128000" cy="5042206"/>
          </a:xfrm>
          <a:prstGeom prst="rect">
            <a:avLst/>
          </a:prstGeom>
        </p:spPr>
        <p:txBody>
          <a:bodyPr lIns="91439" tIns="45719" rIns="91439" bIns="45719" anchor="t">
            <a:noAutofit/>
          </a:bodyPr>
          <a:lstStyle/>
          <a:p>
            <a:pPr/>
          </a:p>
        </p:txBody>
      </p:sp>
      <p:sp>
        <p:nvSpPr>
          <p:cNvPr id="70" name="Title Text"/>
          <p:cNvSpPr txBox="1"/>
          <p:nvPr>
            <p:ph type="title"/>
          </p:nvPr>
        </p:nvSpPr>
        <p:spPr>
          <a:xfrm>
            <a:off x="1270000" y="7366000"/>
            <a:ext cx="10464800" cy="1701800"/>
          </a:xfrm>
          <a:prstGeom prst="rect">
            <a:avLst/>
          </a:prstGeom>
        </p:spPr>
        <p:txBody>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78" name="Image"/>
          <p:cNvSpPr/>
          <p:nvPr>
            <p:ph type="pic" sz="half" idx="21"/>
          </p:nvPr>
        </p:nvSpPr>
        <p:spPr>
          <a:xfrm>
            <a:off x="2438400" y="1638300"/>
            <a:ext cx="8128000" cy="5042206"/>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79" name="Title Text"/>
          <p:cNvSpPr txBox="1"/>
          <p:nvPr>
            <p:ph type="title"/>
          </p:nvPr>
        </p:nvSpPr>
        <p:spPr>
          <a:xfrm>
            <a:off x="1270000" y="7366000"/>
            <a:ext cx="10464800" cy="1701800"/>
          </a:xfrm>
          <a:prstGeom prst="rect">
            <a:avLst/>
          </a:prstGeom>
        </p:spPr>
        <p:txBody>
          <a:body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324600" y="9258300"/>
            <a:ext cx="342900" cy="368300"/>
          </a:xfrm>
          <a:prstGeom prst="rect">
            <a:avLst/>
          </a:prstGeom>
          <a:ln w="12700">
            <a:miter lim="400000"/>
          </a:ln>
        </p:spPr>
        <p:txBody>
          <a:bodyPr wrap="none" lIns="50800" tIns="50800" rIns="50800" bIns="50800">
            <a:normAutofit fontScale="100000" lnSpcReduction="0"/>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137" name="Paul Tintoretto.jpg" descr="Paul Tintoretto.jpg"/>
          <p:cNvPicPr>
            <a:picLocks noChangeAspect="1"/>
          </p:cNvPicPr>
          <p:nvPr>
            <p:ph type="pic" idx="21"/>
          </p:nvPr>
        </p:nvPicPr>
        <p:blipFill>
          <a:blip r:embed="rId2">
            <a:extLst/>
          </a:blip>
          <a:srcRect l="0" t="15896" r="0" b="15896"/>
          <a:stretch>
            <a:fillRect/>
          </a:stretch>
        </p:blipFill>
        <p:spPr>
          <a:xfrm>
            <a:off x="3493095" y="2006892"/>
            <a:ext cx="6018604" cy="7511897"/>
          </a:xfrm>
          <a:prstGeom prst="rect">
            <a:avLst/>
          </a:prstGeom>
          <a:effectLst>
            <a:outerShdw sx="100000" sy="100000" kx="0" ky="0" algn="b" rotWithShape="0" blurRad="190500" dist="12700" dir="5400000">
              <a:srgbClr val="000000">
                <a:alpha val="75000"/>
              </a:srgbClr>
            </a:outerShdw>
          </a:effectLst>
        </p:spPr>
      </p:pic>
      <p:sp>
        <p:nvSpPr>
          <p:cNvPr id="138" name="Missionaries…"/>
          <p:cNvSpPr txBox="1"/>
          <p:nvPr>
            <p:ph type="title"/>
          </p:nvPr>
        </p:nvSpPr>
        <p:spPr>
          <a:xfrm>
            <a:off x="3115995" y="-260210"/>
            <a:ext cx="6772810" cy="2579619"/>
          </a:xfrm>
          <a:prstGeom prst="rect">
            <a:avLst/>
          </a:prstGeom>
        </p:spPr>
        <p:txBody>
          <a:bodyPr/>
          <a:lstStyle/>
          <a:p>
            <a:pPr>
              <a:defRPr sz="6200">
                <a:solidFill>
                  <a:srgbClr val="FFFFFF"/>
                </a:solidFill>
                <a:latin typeface="Baskerville"/>
                <a:ea typeface="Baskerville"/>
                <a:cs typeface="Baskerville"/>
                <a:sym typeface="Baskerville"/>
              </a:defRPr>
            </a:pPr>
            <a:r>
              <a:t>Missionaries</a:t>
            </a:r>
          </a:p>
          <a:p>
            <a:pPr>
              <a:defRPr sz="5500">
                <a:solidFill>
                  <a:srgbClr val="FFFFFF"/>
                </a:solidFill>
                <a:latin typeface="Baskerville"/>
                <a:ea typeface="Baskerville"/>
                <a:cs typeface="Baskerville"/>
                <a:sym typeface="Baskerville"/>
              </a:defRPr>
            </a:pPr>
            <a:r>
              <a:t>Monday Reflection</a:t>
            </a:r>
          </a:p>
        </p:txBody>
      </p:sp>
      <p:sp>
        <p:nvSpPr>
          <p:cNvPr id="139" name="Tintoretto"/>
          <p:cNvSpPr txBox="1"/>
          <p:nvPr/>
        </p:nvSpPr>
        <p:spPr>
          <a:xfrm>
            <a:off x="9612781" y="9168413"/>
            <a:ext cx="994315"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900">
                <a:solidFill>
                  <a:srgbClr val="FFFFFF"/>
                </a:solidFill>
              </a:defRPr>
            </a:lvl1pPr>
          </a:lstStyle>
          <a:p>
            <a:pPr/>
            <a:r>
              <a:t>Tintoretto</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sp>
        <p:nvSpPr>
          <p:cNvPr id="141" name="Monday Prayers"/>
          <p:cNvSpPr txBox="1"/>
          <p:nvPr>
            <p:ph type="title"/>
          </p:nvPr>
        </p:nvSpPr>
        <p:spPr>
          <a:xfrm>
            <a:off x="3585292" y="114919"/>
            <a:ext cx="5834216" cy="937380"/>
          </a:xfrm>
          <a:prstGeom prst="rect">
            <a:avLst/>
          </a:prstGeom>
        </p:spPr>
        <p:txBody>
          <a:bodyPr/>
          <a:lstStyle>
            <a:lvl1pPr>
              <a:defRPr sz="5500">
                <a:solidFill>
                  <a:srgbClr val="FFFFFF"/>
                </a:solidFill>
                <a:latin typeface="Baskerville"/>
                <a:ea typeface="Baskerville"/>
                <a:cs typeface="Baskerville"/>
                <a:sym typeface="Baskerville"/>
              </a:defRPr>
            </a:lvl1pPr>
          </a:lstStyle>
          <a:p>
            <a:pPr/>
            <a:r>
              <a:t>Monday Prayers</a:t>
            </a:r>
          </a:p>
        </p:txBody>
      </p:sp>
      <p:sp>
        <p:nvSpPr>
          <p:cNvPr id="142" name="Let us pray for those who work as Missionaries, living far from their homes, learning to rely only on the grace of God in their work. May they be rewarded in heaven for their work on earth. Lord, hear us...…"/>
          <p:cNvSpPr txBox="1"/>
          <p:nvPr/>
        </p:nvSpPr>
        <p:spPr>
          <a:xfrm>
            <a:off x="604417" y="5344737"/>
            <a:ext cx="11795965" cy="403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700">
                <a:solidFill>
                  <a:srgbClr val="FFFFFF"/>
                </a:solidFill>
                <a:latin typeface="Baskerville"/>
                <a:ea typeface="Baskerville"/>
                <a:cs typeface="Baskerville"/>
                <a:sym typeface="Baskerville"/>
              </a:defRPr>
            </a:pPr>
            <a:r>
              <a:t>Let us pray for those who work as Missionaries, living far from their homes, learning to rely only on the grace of God in their work. May they be rewarded in heaven for their work on earth. Lord, hear us... </a:t>
            </a:r>
          </a:p>
          <a:p>
            <a:pPr algn="l" defTabSz="457200">
              <a:defRPr sz="2700">
                <a:solidFill>
                  <a:srgbClr val="FFFFFF"/>
                </a:solidFill>
                <a:latin typeface="Baskerville"/>
                <a:ea typeface="Baskerville"/>
                <a:cs typeface="Baskerville"/>
                <a:sym typeface="Baskerville"/>
              </a:defRPr>
            </a:pPr>
            <a:r>
              <a:t>Let us pray for those who are called upon to bear witness to their faith in times of persecution, especially the Christians in the Middle East. </a:t>
            </a:r>
          </a:p>
          <a:p>
            <a:pPr algn="l" defTabSz="457200">
              <a:defRPr sz="2700">
                <a:solidFill>
                  <a:srgbClr val="FFFFFF"/>
                </a:solidFill>
                <a:latin typeface="Baskerville"/>
                <a:ea typeface="Baskerville"/>
                <a:cs typeface="Baskerville"/>
                <a:sym typeface="Baskerville"/>
              </a:defRPr>
            </a:pPr>
            <a:r>
              <a:t>May they find the courage which inspired Saint Paul, and also the martyrs who shed their blood for England.  Lord hear us…</a:t>
            </a:r>
          </a:p>
          <a:p>
            <a:pPr algn="l" defTabSz="457200">
              <a:defRPr sz="2700">
                <a:solidFill>
                  <a:srgbClr val="FFFFFF"/>
                </a:solidFill>
                <a:latin typeface="Baskerville"/>
                <a:ea typeface="Baskerville"/>
                <a:cs typeface="Baskerville"/>
                <a:sym typeface="Baskerville"/>
              </a:defRPr>
            </a:pPr>
            <a:r>
              <a:t>St Philip: Pray for us.</a:t>
            </a:r>
          </a:p>
          <a:p>
            <a:pPr algn="l" defTabSz="457200">
              <a:defRPr sz="2700">
                <a:solidFill>
                  <a:srgbClr val="FFFFFF"/>
                </a:solidFill>
                <a:latin typeface="Baskerville"/>
                <a:ea typeface="Baskerville"/>
                <a:cs typeface="Baskerville"/>
                <a:sym typeface="Baskerville"/>
              </a:defRPr>
            </a:pPr>
            <a:r>
              <a:t>St Paul the Apostle: Pray for us. </a:t>
            </a:r>
          </a:p>
          <a:p>
            <a:pPr algn="l" defTabSz="457200">
              <a:defRPr sz="2700">
                <a:solidFill>
                  <a:srgbClr val="FFFFFF"/>
                </a:solidFill>
                <a:latin typeface="Baskerville"/>
                <a:ea typeface="Baskerville"/>
                <a:cs typeface="Baskerville"/>
                <a:sym typeface="Baskerville"/>
              </a:defRPr>
            </a:pPr>
            <a:r>
              <a:t>In the name…</a:t>
            </a:r>
          </a:p>
        </p:txBody>
      </p:sp>
      <p:pic>
        <p:nvPicPr>
          <p:cNvPr id="143" name="MC.jpeg" descr="MC.jpeg"/>
          <p:cNvPicPr>
            <a:picLocks noChangeAspect="1"/>
          </p:cNvPicPr>
          <p:nvPr/>
        </p:nvPicPr>
        <p:blipFill>
          <a:blip r:embed="rId2">
            <a:extLst/>
          </a:blip>
          <a:srcRect l="0" t="874" r="0" b="874"/>
          <a:stretch>
            <a:fillRect/>
          </a:stretch>
        </p:blipFill>
        <p:spPr>
          <a:xfrm>
            <a:off x="3991371" y="1082542"/>
            <a:ext cx="5022033" cy="3968008"/>
          </a:xfrm>
          <a:prstGeom prst="rect">
            <a:avLst/>
          </a:prstGeom>
          <a:ln w="12700">
            <a:miter lim="400000"/>
          </a:ln>
          <a:effectLst>
            <a:outerShdw sx="100000" sy="100000" kx="0" ky="0" algn="b" rotWithShape="0" blurRad="190500" dist="12700" dir="5400000">
              <a:srgbClr val="000000">
                <a:alpha val="75000"/>
              </a:srgbClr>
            </a:outerShdw>
          </a:effectLst>
        </p:spPr>
      </p:pic>
      <p:sp>
        <p:nvSpPr>
          <p:cNvPr id="144" name="Mother Teresa of Culcutta"/>
          <p:cNvSpPr txBox="1"/>
          <p:nvPr/>
        </p:nvSpPr>
        <p:spPr>
          <a:xfrm>
            <a:off x="9257052" y="4692650"/>
            <a:ext cx="2447889"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900">
                <a:solidFill>
                  <a:srgbClr val="FFFFFF"/>
                </a:solidFill>
              </a:defRPr>
            </a:lvl1pPr>
          </a:lstStyle>
          <a:p>
            <a:pPr/>
            <a:r>
              <a:t>Mother Teresa of Culcutta</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146" name="Gregory to England.JPG" descr="Gregory to England.JPG"/>
          <p:cNvPicPr>
            <a:picLocks noChangeAspect="1"/>
          </p:cNvPicPr>
          <p:nvPr>
            <p:ph type="pic" idx="21"/>
          </p:nvPr>
        </p:nvPicPr>
        <p:blipFill>
          <a:blip r:embed="rId2">
            <a:extLst/>
          </a:blip>
          <a:srcRect l="121" t="0" r="121" b="0"/>
          <a:stretch>
            <a:fillRect/>
          </a:stretch>
        </p:blipFill>
        <p:spPr>
          <a:xfrm>
            <a:off x="4064793" y="2141537"/>
            <a:ext cx="4875251" cy="6969207"/>
          </a:xfrm>
          <a:prstGeom prst="rect">
            <a:avLst/>
          </a:prstGeom>
          <a:effectLst>
            <a:outerShdw sx="100000" sy="100000" kx="0" ky="0" algn="b" rotWithShape="0" blurRad="190500" dist="12700" dir="5400000">
              <a:srgbClr val="000000">
                <a:alpha val="75000"/>
              </a:srgbClr>
            </a:outerShdw>
          </a:effectLst>
        </p:spPr>
      </p:pic>
      <p:sp>
        <p:nvSpPr>
          <p:cNvPr id="147" name="Missionaries…"/>
          <p:cNvSpPr txBox="1"/>
          <p:nvPr>
            <p:ph type="title"/>
          </p:nvPr>
        </p:nvSpPr>
        <p:spPr>
          <a:xfrm>
            <a:off x="3115995" y="124017"/>
            <a:ext cx="6772810" cy="2073294"/>
          </a:xfrm>
          <a:prstGeom prst="rect">
            <a:avLst/>
          </a:prstGeom>
        </p:spPr>
        <p:txBody>
          <a:bodyPr/>
          <a:lstStyle/>
          <a:p>
            <a:pPr>
              <a:defRPr sz="6200">
                <a:solidFill>
                  <a:srgbClr val="FFFFFF"/>
                </a:solidFill>
                <a:latin typeface="Baskerville"/>
                <a:ea typeface="Baskerville"/>
                <a:cs typeface="Baskerville"/>
                <a:sym typeface="Baskerville"/>
              </a:defRPr>
            </a:pPr>
            <a:r>
              <a:rPr sz="6000"/>
              <a:t>Missionaries</a:t>
            </a:r>
            <a:endParaRPr sz="6000"/>
          </a:p>
          <a:p>
            <a:pPr>
              <a:defRPr sz="5500">
                <a:solidFill>
                  <a:srgbClr val="FFFFFF"/>
                </a:solidFill>
                <a:latin typeface="Baskerville"/>
                <a:ea typeface="Baskerville"/>
                <a:cs typeface="Baskerville"/>
                <a:sym typeface="Baskerville"/>
              </a:defRPr>
            </a:pPr>
            <a:r>
              <a:t>Tuesday Reflection</a:t>
            </a:r>
          </a:p>
        </p:txBody>
      </p:sp>
      <p:sp>
        <p:nvSpPr>
          <p:cNvPr id="148" name="St Gregory sends Missionaries to England"/>
          <p:cNvSpPr txBox="1"/>
          <p:nvPr/>
        </p:nvSpPr>
        <p:spPr>
          <a:xfrm>
            <a:off x="9077124" y="8780440"/>
            <a:ext cx="3456007"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700">
                <a:solidFill>
                  <a:srgbClr val="FFFFFF"/>
                </a:solidFill>
              </a:defRPr>
            </a:lvl1pPr>
          </a:lstStyle>
          <a:p>
            <a:pPr/>
            <a:r>
              <a:t>St Gregory sends Missionaries to England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150" name="Gonzaga.JPG" descr="Gonzaga.JPG"/>
          <p:cNvPicPr>
            <a:picLocks noChangeAspect="1"/>
          </p:cNvPicPr>
          <p:nvPr>
            <p:ph type="pic" idx="21"/>
          </p:nvPr>
        </p:nvPicPr>
        <p:blipFill>
          <a:blip r:embed="rId2">
            <a:extLst/>
          </a:blip>
          <a:srcRect l="23057" t="0" r="23057" b="0"/>
          <a:stretch>
            <a:fillRect/>
          </a:stretch>
        </p:blipFill>
        <p:spPr>
          <a:xfrm>
            <a:off x="6790859" y="2081609"/>
            <a:ext cx="5729756" cy="7088919"/>
          </a:xfrm>
          <a:prstGeom prst="rect">
            <a:avLst/>
          </a:prstGeom>
          <a:effectLst>
            <a:outerShdw sx="100000" sy="100000" kx="0" ky="0" algn="b" rotWithShape="0" blurRad="190500" dist="12700" dir="5400000">
              <a:srgbClr val="000000">
                <a:alpha val="75000"/>
              </a:srgbClr>
            </a:outerShdw>
          </a:effectLst>
        </p:spPr>
      </p:pic>
      <p:sp>
        <p:nvSpPr>
          <p:cNvPr id="151" name="Missionaries…"/>
          <p:cNvSpPr txBox="1"/>
          <p:nvPr>
            <p:ph type="title"/>
          </p:nvPr>
        </p:nvSpPr>
        <p:spPr>
          <a:xfrm>
            <a:off x="3115995" y="345251"/>
            <a:ext cx="6772810" cy="1655216"/>
          </a:xfrm>
          <a:prstGeom prst="rect">
            <a:avLst/>
          </a:prstGeom>
        </p:spPr>
        <p:txBody>
          <a:bodyPr/>
          <a:lstStyle/>
          <a:p>
            <a:pPr defTabSz="525779">
              <a:defRPr sz="5580">
                <a:solidFill>
                  <a:srgbClr val="FFFFFF"/>
                </a:solidFill>
                <a:latin typeface="Baskerville"/>
                <a:ea typeface="Baskerville"/>
                <a:cs typeface="Baskerville"/>
                <a:sym typeface="Baskerville"/>
              </a:defRPr>
            </a:pPr>
            <a:r>
              <a:rPr sz="5400"/>
              <a:t>Missionaries</a:t>
            </a:r>
            <a:endParaRPr sz="5400"/>
          </a:p>
          <a:p>
            <a:pPr defTabSz="525779">
              <a:defRPr sz="5580">
                <a:solidFill>
                  <a:srgbClr val="FFFFFF"/>
                </a:solidFill>
                <a:latin typeface="Baskerville"/>
                <a:ea typeface="Baskerville"/>
                <a:cs typeface="Baskerville"/>
                <a:sym typeface="Baskerville"/>
              </a:defRPr>
            </a:pPr>
            <a:r>
              <a:rPr sz="5400"/>
              <a:t>Tuesday Prayers</a:t>
            </a:r>
          </a:p>
        </p:txBody>
      </p:sp>
      <p:sp>
        <p:nvSpPr>
          <p:cNvPr id="152" name="Let us pray for those who live near to us and yet are living on the margins of society: The homeless, the broken hearted, the unemployed, those in prison and those suffering sickness.…"/>
          <p:cNvSpPr txBox="1"/>
          <p:nvPr/>
        </p:nvSpPr>
        <p:spPr>
          <a:xfrm>
            <a:off x="594711" y="1593850"/>
            <a:ext cx="6001538" cy="806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900">
                <a:solidFill>
                  <a:srgbClr val="FFFFFF"/>
                </a:solidFill>
                <a:latin typeface="Baskerville"/>
                <a:ea typeface="Baskerville"/>
                <a:cs typeface="Baskerville"/>
                <a:sym typeface="Baskerville"/>
              </a:defRPr>
            </a:pPr>
          </a:p>
          <a:p>
            <a:pPr algn="l" defTabSz="457200">
              <a:defRPr sz="2900">
                <a:solidFill>
                  <a:srgbClr val="FFFFFF"/>
                </a:solidFill>
                <a:latin typeface="Baskerville"/>
                <a:ea typeface="Baskerville"/>
                <a:cs typeface="Baskerville"/>
                <a:sym typeface="Baskerville"/>
              </a:defRPr>
            </a:pPr>
            <a:r>
              <a:t>Let us pray for those who live near to us and yet are living on the margins of society: The homeless, the broken hearted, the unemployed, those in prison and those suffering sickness. </a:t>
            </a:r>
          </a:p>
          <a:p>
            <a:pPr algn="l" defTabSz="457200">
              <a:defRPr sz="2900">
                <a:solidFill>
                  <a:srgbClr val="FFFFFF"/>
                </a:solidFill>
                <a:latin typeface="Baskerville"/>
                <a:ea typeface="Baskerville"/>
                <a:cs typeface="Baskerville"/>
                <a:sym typeface="Baskerville"/>
              </a:defRPr>
            </a:pPr>
            <a:r>
              <a:t>May they find consolation in the Good News which Christ brings. </a:t>
            </a:r>
          </a:p>
          <a:p>
            <a:pPr algn="l" defTabSz="457200">
              <a:defRPr sz="2900">
                <a:solidFill>
                  <a:srgbClr val="FFFFFF"/>
                </a:solidFill>
                <a:latin typeface="Baskerville"/>
                <a:ea typeface="Baskerville"/>
                <a:cs typeface="Baskerville"/>
                <a:sym typeface="Baskerville"/>
              </a:defRPr>
            </a:pPr>
            <a:r>
              <a:t>Lord hear us… </a:t>
            </a:r>
          </a:p>
          <a:p>
            <a:pPr algn="l" defTabSz="457200">
              <a:defRPr sz="2900">
                <a:solidFill>
                  <a:srgbClr val="FFFFFF"/>
                </a:solidFill>
                <a:latin typeface="Baskerville"/>
                <a:ea typeface="Baskerville"/>
                <a:cs typeface="Baskerville"/>
                <a:sym typeface="Baskerville"/>
              </a:defRPr>
            </a:pPr>
          </a:p>
          <a:p>
            <a:pPr algn="l" defTabSz="457200">
              <a:defRPr sz="2900">
                <a:solidFill>
                  <a:srgbClr val="FFFFFF"/>
                </a:solidFill>
                <a:latin typeface="Baskerville"/>
                <a:ea typeface="Baskerville"/>
                <a:cs typeface="Baskerville"/>
                <a:sym typeface="Baskerville"/>
              </a:defRPr>
            </a:pPr>
            <a:r>
              <a:t>Let us pray for those suffering from depression and mental afflictions which drive them to despair; </a:t>
            </a:r>
          </a:p>
          <a:p>
            <a:pPr algn="l" defTabSz="457200">
              <a:defRPr sz="2900">
                <a:solidFill>
                  <a:srgbClr val="FFFFFF"/>
                </a:solidFill>
                <a:latin typeface="Baskerville"/>
                <a:ea typeface="Baskerville"/>
                <a:cs typeface="Baskerville"/>
                <a:sym typeface="Baskerville"/>
              </a:defRPr>
            </a:pPr>
            <a:r>
              <a:t>May they be given the gift of Hope.</a:t>
            </a:r>
          </a:p>
          <a:p>
            <a:pPr algn="l" defTabSz="457200">
              <a:defRPr sz="2900">
                <a:solidFill>
                  <a:srgbClr val="FFFFFF"/>
                </a:solidFill>
                <a:latin typeface="Baskerville"/>
                <a:ea typeface="Baskerville"/>
                <a:cs typeface="Baskerville"/>
                <a:sym typeface="Baskerville"/>
              </a:defRPr>
            </a:pPr>
            <a:r>
              <a:t>Lord, hear us…</a:t>
            </a:r>
          </a:p>
          <a:p>
            <a:pPr algn="l" defTabSz="457200">
              <a:defRPr sz="2900">
                <a:solidFill>
                  <a:srgbClr val="FFFFFF"/>
                </a:solidFill>
                <a:latin typeface="Baskerville"/>
                <a:ea typeface="Baskerville"/>
                <a:cs typeface="Baskerville"/>
                <a:sym typeface="Baskerville"/>
              </a:defRPr>
            </a:pPr>
          </a:p>
          <a:p>
            <a:pPr algn="l" defTabSz="457200">
              <a:defRPr sz="2900">
                <a:solidFill>
                  <a:srgbClr val="FFFFFF"/>
                </a:solidFill>
                <a:latin typeface="Baskerville"/>
                <a:ea typeface="Baskerville"/>
                <a:cs typeface="Baskerville"/>
                <a:sym typeface="Baskerville"/>
              </a:defRPr>
            </a:pPr>
            <a:r>
              <a:t>St Philip: Pray for us,  </a:t>
            </a:r>
          </a:p>
          <a:p>
            <a:pPr algn="l" defTabSz="457200">
              <a:defRPr sz="2900">
                <a:solidFill>
                  <a:srgbClr val="FFFFFF"/>
                </a:solidFill>
                <a:latin typeface="Baskerville"/>
                <a:ea typeface="Baskerville"/>
                <a:cs typeface="Baskerville"/>
                <a:sym typeface="Baskerville"/>
              </a:defRPr>
            </a:pPr>
            <a:r>
              <a:t>St Paul the Apostle : Pray for us. </a:t>
            </a:r>
          </a:p>
          <a:p>
            <a:pPr algn="l" defTabSz="457200">
              <a:defRPr sz="2900">
                <a:solidFill>
                  <a:srgbClr val="FFFFFF"/>
                </a:solidFill>
                <a:latin typeface="Baskerville"/>
                <a:ea typeface="Baskerville"/>
                <a:cs typeface="Baskerville"/>
                <a:sym typeface="Baskerville"/>
              </a:defRPr>
            </a:pPr>
            <a:r>
              <a:t>In the name…</a:t>
            </a:r>
          </a:p>
        </p:txBody>
      </p:sp>
      <p:sp>
        <p:nvSpPr>
          <p:cNvPr id="153" name="St. Aloysius Gonzaga"/>
          <p:cNvSpPr txBox="1"/>
          <p:nvPr/>
        </p:nvSpPr>
        <p:spPr>
          <a:xfrm>
            <a:off x="8736780" y="9251732"/>
            <a:ext cx="1837842"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800">
                <a:solidFill>
                  <a:srgbClr val="FFFFFF"/>
                </a:solidFill>
              </a:defRPr>
            </a:lvl1pPr>
          </a:lstStyle>
          <a:p>
            <a:pPr/>
            <a:r>
              <a:t>St. Aloysius Gonzaga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155" name="SPN.jpg" descr="SPN.jpg"/>
          <p:cNvPicPr>
            <a:picLocks noChangeAspect="1"/>
          </p:cNvPicPr>
          <p:nvPr>
            <p:ph type="pic" idx="21"/>
          </p:nvPr>
        </p:nvPicPr>
        <p:blipFill>
          <a:blip r:embed="rId2">
            <a:extLst/>
          </a:blip>
          <a:srcRect l="897" t="0" r="0" b="0"/>
          <a:stretch>
            <a:fillRect/>
          </a:stretch>
        </p:blipFill>
        <p:spPr>
          <a:xfrm>
            <a:off x="3968005" y="2084757"/>
            <a:ext cx="5115093" cy="6881862"/>
          </a:xfrm>
          <a:prstGeom prst="rect">
            <a:avLst/>
          </a:prstGeom>
          <a:effectLst>
            <a:outerShdw sx="100000" sy="100000" kx="0" ky="0" algn="b" rotWithShape="0" blurRad="190500" dist="12700" dir="5400000">
              <a:srgbClr val="000000">
                <a:alpha val="75000"/>
              </a:srgbClr>
            </a:outerShdw>
          </a:effectLst>
        </p:spPr>
      </p:pic>
      <p:sp>
        <p:nvSpPr>
          <p:cNvPr id="156" name="Missionaries…"/>
          <p:cNvSpPr txBox="1"/>
          <p:nvPr>
            <p:ph type="title"/>
          </p:nvPr>
        </p:nvSpPr>
        <p:spPr>
          <a:xfrm>
            <a:off x="3115995" y="211180"/>
            <a:ext cx="6772810" cy="1720454"/>
          </a:xfrm>
          <a:prstGeom prst="rect">
            <a:avLst/>
          </a:prstGeom>
        </p:spPr>
        <p:txBody>
          <a:bodyPr/>
          <a:lstStyle/>
          <a:p>
            <a:pPr defTabSz="531622">
              <a:defRPr sz="5642">
                <a:solidFill>
                  <a:srgbClr val="FFFFFF"/>
                </a:solidFill>
                <a:latin typeface="Baskerville"/>
                <a:ea typeface="Baskerville"/>
                <a:cs typeface="Baskerville"/>
                <a:sym typeface="Baskerville"/>
              </a:defRPr>
            </a:pPr>
            <a:r>
              <a:rPr sz="5460"/>
              <a:t>Missionaries</a:t>
            </a:r>
            <a:endParaRPr sz="5460"/>
          </a:p>
          <a:p>
            <a:pPr defTabSz="531622">
              <a:defRPr sz="5642">
                <a:solidFill>
                  <a:srgbClr val="FFFFFF"/>
                </a:solidFill>
                <a:latin typeface="Baskerville"/>
                <a:ea typeface="Baskerville"/>
                <a:cs typeface="Baskerville"/>
                <a:sym typeface="Baskerville"/>
              </a:defRPr>
            </a:pPr>
            <a:r>
              <a:rPr sz="5460"/>
              <a:t>Wednesday Reflection</a:t>
            </a:r>
          </a:p>
        </p:txBody>
      </p:sp>
      <p:sp>
        <p:nvSpPr>
          <p:cNvPr id="157" name="St Philip in Rome"/>
          <p:cNvSpPr txBox="1"/>
          <p:nvPr/>
        </p:nvSpPr>
        <p:spPr>
          <a:xfrm>
            <a:off x="5703676" y="9119695"/>
            <a:ext cx="159744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900">
                <a:solidFill>
                  <a:srgbClr val="FFFFFF"/>
                </a:solidFill>
                <a:latin typeface="Baskerville"/>
                <a:ea typeface="Baskerville"/>
                <a:cs typeface="Baskerville"/>
                <a:sym typeface="Baskerville"/>
              </a:defRPr>
            </a:lvl1pPr>
          </a:lstStyle>
          <a:p>
            <a:pPr/>
            <a:r>
              <a:t>St Philip in Rome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159" name="Paul Greco.jpg" descr="Paul Greco.jpg"/>
          <p:cNvPicPr>
            <a:picLocks noChangeAspect="1"/>
          </p:cNvPicPr>
          <p:nvPr>
            <p:ph type="pic" idx="21"/>
          </p:nvPr>
        </p:nvPicPr>
        <p:blipFill>
          <a:blip r:embed="rId2">
            <a:extLst/>
          </a:blip>
          <a:srcRect l="0" t="0" r="3460" b="0"/>
          <a:stretch>
            <a:fillRect/>
          </a:stretch>
        </p:blipFill>
        <p:spPr>
          <a:xfrm>
            <a:off x="6863326" y="1214572"/>
            <a:ext cx="6036514" cy="7727286"/>
          </a:xfrm>
          <a:prstGeom prst="rect">
            <a:avLst/>
          </a:prstGeom>
          <a:effectLst>
            <a:outerShdw sx="100000" sy="100000" kx="0" ky="0" algn="b" rotWithShape="0" blurRad="190500" dist="12700" dir="5400000">
              <a:srgbClr val="000000">
                <a:alpha val="75000"/>
              </a:srgbClr>
            </a:outerShdw>
          </a:effectLst>
        </p:spPr>
      </p:pic>
      <p:sp>
        <p:nvSpPr>
          <p:cNvPr id="160" name="Missionaries…"/>
          <p:cNvSpPr txBox="1"/>
          <p:nvPr>
            <p:ph type="title"/>
          </p:nvPr>
        </p:nvSpPr>
        <p:spPr>
          <a:xfrm>
            <a:off x="410895" y="525465"/>
            <a:ext cx="6772810" cy="1895470"/>
          </a:xfrm>
          <a:prstGeom prst="rect">
            <a:avLst/>
          </a:prstGeom>
        </p:spPr>
        <p:txBody>
          <a:bodyPr/>
          <a:lstStyle/>
          <a:p>
            <a:pPr>
              <a:defRPr sz="6200">
                <a:solidFill>
                  <a:srgbClr val="FFFFFF"/>
                </a:solidFill>
                <a:latin typeface="Baskerville"/>
                <a:ea typeface="Baskerville"/>
                <a:cs typeface="Baskerville"/>
                <a:sym typeface="Baskerville"/>
              </a:defRPr>
            </a:pPr>
            <a:r>
              <a:rPr sz="5200"/>
              <a:t>Missionaries</a:t>
            </a:r>
            <a:endParaRPr sz="5200"/>
          </a:p>
          <a:p>
            <a:pPr>
              <a:defRPr sz="6200">
                <a:solidFill>
                  <a:srgbClr val="FFFFFF"/>
                </a:solidFill>
                <a:latin typeface="Baskerville"/>
                <a:ea typeface="Baskerville"/>
                <a:cs typeface="Baskerville"/>
                <a:sym typeface="Baskerville"/>
              </a:defRPr>
            </a:pPr>
            <a:r>
              <a:rPr sz="5200"/>
              <a:t>Wednesday Prayers</a:t>
            </a:r>
          </a:p>
        </p:txBody>
      </p:sp>
      <p:sp>
        <p:nvSpPr>
          <p:cNvPr id="161" name="Let us pray for each other, that God’s Will be done in our lives, as we say…"/>
          <p:cNvSpPr txBox="1"/>
          <p:nvPr/>
        </p:nvSpPr>
        <p:spPr>
          <a:xfrm>
            <a:off x="796531" y="3300150"/>
            <a:ext cx="6001538"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solidFill>
                  <a:srgbClr val="FFFFFF"/>
                </a:solidFill>
                <a:latin typeface="Baskerville"/>
                <a:ea typeface="Baskerville"/>
                <a:cs typeface="Baskerville"/>
                <a:sym typeface="Baskerville"/>
              </a:defRPr>
            </a:pPr>
            <a:r>
              <a:t>Let us pray for each other, that God’s Will be done in our lives, as we say </a:t>
            </a:r>
          </a:p>
          <a:p>
            <a:pPr algn="l" defTabSz="457200">
              <a:defRPr sz="3000">
                <a:solidFill>
                  <a:srgbClr val="FFFFFF"/>
                </a:solidFill>
                <a:latin typeface="Baskerville"/>
                <a:ea typeface="Baskerville"/>
                <a:cs typeface="Baskerville"/>
                <a:sym typeface="Baskerville"/>
              </a:defRPr>
            </a:pPr>
            <a:r>
              <a:t>Our Father…</a:t>
            </a:r>
          </a:p>
          <a:p>
            <a:pPr algn="l" defTabSz="457200">
              <a:defRPr sz="3000">
                <a:solidFill>
                  <a:srgbClr val="FFFFFF"/>
                </a:solidFill>
                <a:latin typeface="Baskerville"/>
                <a:ea typeface="Baskerville"/>
                <a:cs typeface="Baskerville"/>
                <a:sym typeface="Baskerville"/>
              </a:defRPr>
            </a:pPr>
          </a:p>
          <a:p>
            <a:pPr algn="l" defTabSz="457200">
              <a:defRPr sz="3000">
                <a:solidFill>
                  <a:srgbClr val="FFFFFF"/>
                </a:solidFill>
                <a:latin typeface="Baskerville"/>
                <a:ea typeface="Baskerville"/>
                <a:cs typeface="Baskerville"/>
                <a:sym typeface="Baskerville"/>
              </a:defRPr>
            </a:pPr>
            <a:r>
              <a:t>St Philip: Pray for us,  </a:t>
            </a:r>
          </a:p>
          <a:p>
            <a:pPr algn="l" defTabSz="457200">
              <a:defRPr sz="3000">
                <a:solidFill>
                  <a:srgbClr val="FFFFFF"/>
                </a:solidFill>
                <a:latin typeface="Baskerville"/>
                <a:ea typeface="Baskerville"/>
                <a:cs typeface="Baskerville"/>
                <a:sym typeface="Baskerville"/>
              </a:defRPr>
            </a:pPr>
            <a:r>
              <a:t>St Paul the Apostle: Pray for us.</a:t>
            </a:r>
          </a:p>
          <a:p>
            <a:pPr algn="l" defTabSz="457200">
              <a:defRPr sz="3000">
                <a:solidFill>
                  <a:srgbClr val="FFFFFF"/>
                </a:solidFill>
                <a:latin typeface="Baskerville"/>
                <a:ea typeface="Baskerville"/>
                <a:cs typeface="Baskerville"/>
                <a:sym typeface="Baskerville"/>
              </a:defRPr>
            </a:pPr>
          </a:p>
          <a:p>
            <a:pPr algn="l" defTabSz="457200">
              <a:defRPr sz="3000">
                <a:solidFill>
                  <a:srgbClr val="FFFFFF"/>
                </a:solidFill>
                <a:latin typeface="Baskerville"/>
                <a:ea typeface="Baskerville"/>
                <a:cs typeface="Baskerville"/>
                <a:sym typeface="Baskerville"/>
              </a:defRPr>
            </a:pPr>
            <a:r>
              <a:t>In the name….</a:t>
            </a:r>
          </a:p>
        </p:txBody>
      </p:sp>
      <p:sp>
        <p:nvSpPr>
          <p:cNvPr id="162" name="El Greco"/>
          <p:cNvSpPr txBox="1"/>
          <p:nvPr/>
        </p:nvSpPr>
        <p:spPr>
          <a:xfrm>
            <a:off x="9592123" y="9143272"/>
            <a:ext cx="795208"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700">
                <a:solidFill>
                  <a:srgbClr val="FFFFFF"/>
                </a:solidFill>
              </a:defRPr>
            </a:lvl1pPr>
          </a:lstStyle>
          <a:p>
            <a:pPr/>
            <a:r>
              <a:t>El Greco</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164" name="Asc Della Robbia.jpg" descr="Asc Della Robbia.jpg"/>
          <p:cNvPicPr>
            <a:picLocks noChangeAspect="1"/>
          </p:cNvPicPr>
          <p:nvPr>
            <p:ph type="pic" idx="21"/>
          </p:nvPr>
        </p:nvPicPr>
        <p:blipFill>
          <a:blip r:embed="rId2">
            <a:extLst/>
          </a:blip>
          <a:srcRect l="5984" t="0" r="5984" b="0"/>
          <a:stretch>
            <a:fillRect/>
          </a:stretch>
        </p:blipFill>
        <p:spPr>
          <a:xfrm>
            <a:off x="3341314" y="1190265"/>
            <a:ext cx="6649345" cy="5623743"/>
          </a:xfrm>
          <a:prstGeom prst="rect">
            <a:avLst/>
          </a:prstGeom>
          <a:effectLst>
            <a:outerShdw sx="100000" sy="100000" kx="0" ky="0" algn="b" rotWithShape="0" blurRad="190500" dist="12700" dir="5400000">
              <a:srgbClr val="000000">
                <a:alpha val="75000"/>
              </a:srgbClr>
            </a:outerShdw>
          </a:effectLst>
        </p:spPr>
      </p:pic>
      <p:sp>
        <p:nvSpPr>
          <p:cNvPr id="165" name="Prudence…"/>
          <p:cNvSpPr txBox="1"/>
          <p:nvPr/>
        </p:nvSpPr>
        <p:spPr>
          <a:xfrm>
            <a:off x="5031742" y="-82520"/>
            <a:ext cx="3568825"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900">
                <a:solidFill>
                  <a:srgbClr val="FFFFFF"/>
                </a:solidFill>
                <a:latin typeface="Baskerville"/>
                <a:ea typeface="Baskerville"/>
                <a:cs typeface="Baskerville"/>
                <a:sym typeface="Baskerville"/>
              </a:defRPr>
            </a:pPr>
            <a:r>
              <a:t>Prudence</a:t>
            </a:r>
          </a:p>
          <a:p>
            <a:pPr>
              <a:defRPr sz="3900">
                <a:solidFill>
                  <a:srgbClr val="FFFFFF"/>
                </a:solidFill>
                <a:latin typeface="Baskerville"/>
                <a:ea typeface="Baskerville"/>
                <a:cs typeface="Baskerville"/>
                <a:sym typeface="Baskerville"/>
              </a:defRPr>
            </a:pPr>
            <a:r>
              <a:t>Thursday Rosary</a:t>
            </a:r>
          </a:p>
        </p:txBody>
      </p:sp>
      <p:sp>
        <p:nvSpPr>
          <p:cNvPr id="166" name="The Second Glorious Mystery:…"/>
          <p:cNvSpPr txBox="1"/>
          <p:nvPr/>
        </p:nvSpPr>
        <p:spPr>
          <a:xfrm>
            <a:off x="1077990" y="7089336"/>
            <a:ext cx="10848820"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1" cap="small" sz="2500">
                <a:solidFill>
                  <a:srgbClr val="FFFFFF"/>
                </a:solidFill>
                <a:latin typeface="Century Schoolbook"/>
                <a:ea typeface="Century Schoolbook"/>
                <a:cs typeface="Century Schoolbook"/>
                <a:sym typeface="Century Schoolbook"/>
              </a:defRPr>
            </a:pPr>
            <a:r>
              <a:t>The Second Glorious Mystery:</a:t>
            </a:r>
          </a:p>
          <a:p>
            <a:pPr defTabSz="457200">
              <a:defRPr b="1" sz="2500">
                <a:solidFill>
                  <a:srgbClr val="FFFFFF"/>
                </a:solidFill>
                <a:latin typeface="Century Schoolbook"/>
                <a:ea typeface="Century Schoolbook"/>
                <a:cs typeface="Century Schoolbook"/>
                <a:sym typeface="Century Schoolbook"/>
              </a:defRPr>
            </a:pPr>
            <a:r>
              <a:t>THE ASCENSION </a:t>
            </a:r>
          </a:p>
          <a:p>
            <a:pPr algn="l" defTabSz="457200">
              <a:spcBef>
                <a:spcPts val="1200"/>
              </a:spcBef>
              <a:defRPr sz="2500">
                <a:solidFill>
                  <a:srgbClr val="FFFFFF"/>
                </a:solidFill>
                <a:latin typeface="Palatino"/>
                <a:ea typeface="Palatino"/>
                <a:cs typeface="Palatino"/>
                <a:sym typeface="Palatino"/>
              </a:defRPr>
            </a:pPr>
            <a:r>
              <a:t>Jesus said “Go make disciples of all nations; baptise them in the name of the Father and of the Son and of the Holy Spirt, and teach them to observe all I gave you. And know that I am with you always, even to the end of time”</a:t>
            </a:r>
          </a:p>
        </p:txBody>
      </p:sp>
      <p:sp>
        <p:nvSpPr>
          <p:cNvPr id="167" name="Luca Della Robbia"/>
          <p:cNvSpPr txBox="1"/>
          <p:nvPr/>
        </p:nvSpPr>
        <p:spPr>
          <a:xfrm>
            <a:off x="10261167" y="6493560"/>
            <a:ext cx="1584487"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700">
                <a:solidFill>
                  <a:srgbClr val="FFFFFF"/>
                </a:solidFill>
              </a:defRPr>
            </a:lvl1pPr>
          </a:lstStyle>
          <a:p>
            <a:pPr/>
            <a:r>
              <a:t>Luca Della Robbia</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169" name="MC Photo.JPG" descr="MC Photo.JPG"/>
          <p:cNvPicPr>
            <a:picLocks noChangeAspect="1"/>
          </p:cNvPicPr>
          <p:nvPr>
            <p:ph type="pic" idx="21"/>
          </p:nvPr>
        </p:nvPicPr>
        <p:blipFill>
          <a:blip r:embed="rId2">
            <a:extLst/>
          </a:blip>
          <a:srcRect l="17433" t="0" r="17432" b="0"/>
          <a:stretch>
            <a:fillRect/>
          </a:stretch>
        </p:blipFill>
        <p:spPr>
          <a:xfrm>
            <a:off x="7397007" y="2966243"/>
            <a:ext cx="4980770" cy="5319623"/>
          </a:xfrm>
          <a:prstGeom prst="rect">
            <a:avLst/>
          </a:prstGeom>
        </p:spPr>
      </p:pic>
      <p:sp>
        <p:nvSpPr>
          <p:cNvPr id="170" name="Missionaries of Charity Prayer…"/>
          <p:cNvSpPr txBox="1"/>
          <p:nvPr/>
        </p:nvSpPr>
        <p:spPr>
          <a:xfrm>
            <a:off x="2916907" y="277380"/>
            <a:ext cx="7170986" cy="168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500">
                <a:solidFill>
                  <a:srgbClr val="FFFFFF"/>
                </a:solidFill>
                <a:latin typeface="Baskerville"/>
                <a:ea typeface="Baskerville"/>
                <a:cs typeface="Baskerville"/>
                <a:sym typeface="Baskerville"/>
              </a:defRPr>
            </a:pPr>
            <a:r>
              <a:t>Missionaries of Charity Prayer</a:t>
            </a:r>
          </a:p>
          <a:p>
            <a:pPr>
              <a:defRPr i="1" sz="2100">
                <a:solidFill>
                  <a:srgbClr val="FFFFFF"/>
                </a:solidFill>
                <a:latin typeface="Baskerville"/>
                <a:ea typeface="Baskerville"/>
                <a:cs typeface="Baskerville"/>
                <a:sym typeface="Baskerville"/>
              </a:defRPr>
            </a:pPr>
            <a:r>
              <a:t>This prayer is prayed by Mother Teresa’s nuns </a:t>
            </a:r>
          </a:p>
          <a:p>
            <a:pPr>
              <a:defRPr i="1" sz="2100">
                <a:solidFill>
                  <a:srgbClr val="FFFFFF"/>
                </a:solidFill>
                <a:latin typeface="Baskerville"/>
                <a:ea typeface="Baskerville"/>
                <a:cs typeface="Baskerville"/>
                <a:sym typeface="Baskerville"/>
              </a:defRPr>
            </a:pPr>
            <a:r>
              <a:t>every morning before they start their work amongst the marginalised.</a:t>
            </a:r>
          </a:p>
        </p:txBody>
      </p:sp>
      <p:sp>
        <p:nvSpPr>
          <p:cNvPr id="171" name="Dear Lord, the Great Healer,…"/>
          <p:cNvSpPr txBox="1"/>
          <p:nvPr/>
        </p:nvSpPr>
        <p:spPr>
          <a:xfrm>
            <a:off x="801888" y="1599658"/>
            <a:ext cx="6419570" cy="754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500">
                <a:solidFill>
                  <a:srgbClr val="FFFFFF"/>
                </a:solidFill>
                <a:latin typeface="Baskerville"/>
                <a:ea typeface="Baskerville"/>
                <a:cs typeface="Baskerville"/>
                <a:sym typeface="Baskerville"/>
              </a:defRPr>
            </a:pPr>
          </a:p>
          <a:p>
            <a:pPr>
              <a:defRPr sz="2700">
                <a:solidFill>
                  <a:srgbClr val="FFFFFF"/>
                </a:solidFill>
                <a:latin typeface="Baskerville"/>
                <a:ea typeface="Baskerville"/>
                <a:cs typeface="Baskerville"/>
                <a:sym typeface="Baskerville"/>
              </a:defRPr>
            </a:pPr>
            <a:r>
              <a:t>Dear Lord, the Great Healer, </a:t>
            </a:r>
          </a:p>
          <a:p>
            <a:pPr>
              <a:defRPr sz="2700">
                <a:solidFill>
                  <a:srgbClr val="FFFFFF"/>
                </a:solidFill>
                <a:latin typeface="Baskerville"/>
                <a:ea typeface="Baskerville"/>
                <a:cs typeface="Baskerville"/>
                <a:sym typeface="Baskerville"/>
              </a:defRPr>
            </a:pPr>
            <a:r>
              <a:t>I kneel before You. </a:t>
            </a:r>
          </a:p>
          <a:p>
            <a:pPr>
              <a:defRPr sz="2700">
                <a:solidFill>
                  <a:srgbClr val="FFFFFF"/>
                </a:solidFill>
                <a:latin typeface="Baskerville"/>
                <a:ea typeface="Baskerville"/>
                <a:cs typeface="Baskerville"/>
                <a:sym typeface="Baskerville"/>
              </a:defRPr>
            </a:pPr>
          </a:p>
          <a:p>
            <a:pPr>
              <a:defRPr sz="2700">
                <a:solidFill>
                  <a:srgbClr val="FFFFFF"/>
                </a:solidFill>
                <a:latin typeface="Baskerville"/>
                <a:ea typeface="Baskerville"/>
                <a:cs typeface="Baskerville"/>
                <a:sym typeface="Baskerville"/>
              </a:defRPr>
            </a:pPr>
            <a:r>
              <a:t>Since every perfect gift must come from You,</a:t>
            </a:r>
          </a:p>
          <a:p>
            <a:pPr>
              <a:defRPr sz="2700">
                <a:solidFill>
                  <a:srgbClr val="FFFFFF"/>
                </a:solidFill>
                <a:latin typeface="Baskerville"/>
                <a:ea typeface="Baskerville"/>
                <a:cs typeface="Baskerville"/>
                <a:sym typeface="Baskerville"/>
              </a:defRPr>
            </a:pPr>
            <a:r>
              <a:t>I pray, give skill to my hands, </a:t>
            </a:r>
          </a:p>
          <a:p>
            <a:pPr>
              <a:defRPr sz="2700">
                <a:solidFill>
                  <a:srgbClr val="FFFFFF"/>
                </a:solidFill>
                <a:latin typeface="Baskerville"/>
                <a:ea typeface="Baskerville"/>
                <a:cs typeface="Baskerville"/>
                <a:sym typeface="Baskerville"/>
              </a:defRPr>
            </a:pPr>
            <a:r>
              <a:t>clear vision to my mind, </a:t>
            </a:r>
          </a:p>
          <a:p>
            <a:pPr>
              <a:defRPr sz="2700">
                <a:solidFill>
                  <a:srgbClr val="FFFFFF"/>
                </a:solidFill>
                <a:latin typeface="Baskerville"/>
                <a:ea typeface="Baskerville"/>
                <a:cs typeface="Baskerville"/>
                <a:sym typeface="Baskerville"/>
              </a:defRPr>
            </a:pPr>
            <a:r>
              <a:t>kindness and meekness to my heart.</a:t>
            </a:r>
          </a:p>
          <a:p>
            <a:pPr>
              <a:defRPr sz="2700">
                <a:solidFill>
                  <a:srgbClr val="FFFFFF"/>
                </a:solidFill>
                <a:latin typeface="Baskerville"/>
                <a:ea typeface="Baskerville"/>
                <a:cs typeface="Baskerville"/>
                <a:sym typeface="Baskerville"/>
              </a:defRPr>
            </a:pPr>
          </a:p>
          <a:p>
            <a:pPr>
              <a:defRPr sz="2700">
                <a:solidFill>
                  <a:srgbClr val="FFFFFF"/>
                </a:solidFill>
                <a:latin typeface="Baskerville"/>
                <a:ea typeface="Baskerville"/>
                <a:cs typeface="Baskerville"/>
                <a:sym typeface="Baskerville"/>
              </a:defRPr>
            </a:pPr>
            <a:r>
              <a:t>Give me singleness of purpose, </a:t>
            </a:r>
          </a:p>
          <a:p>
            <a:pPr>
              <a:defRPr sz="2700">
                <a:solidFill>
                  <a:srgbClr val="FFFFFF"/>
                </a:solidFill>
                <a:latin typeface="Baskerville"/>
                <a:ea typeface="Baskerville"/>
                <a:cs typeface="Baskerville"/>
                <a:sym typeface="Baskerville"/>
              </a:defRPr>
            </a:pPr>
            <a:r>
              <a:t>strength to lift up a part of the burden </a:t>
            </a:r>
          </a:p>
          <a:p>
            <a:pPr>
              <a:defRPr sz="2700">
                <a:solidFill>
                  <a:srgbClr val="FFFFFF"/>
                </a:solidFill>
                <a:latin typeface="Baskerville"/>
                <a:ea typeface="Baskerville"/>
                <a:cs typeface="Baskerville"/>
                <a:sym typeface="Baskerville"/>
              </a:defRPr>
            </a:pPr>
            <a:r>
              <a:t>of my suffering fellow men, </a:t>
            </a:r>
          </a:p>
          <a:p>
            <a:pPr>
              <a:defRPr sz="2700">
                <a:solidFill>
                  <a:srgbClr val="FFFFFF"/>
                </a:solidFill>
                <a:latin typeface="Baskerville"/>
                <a:ea typeface="Baskerville"/>
                <a:cs typeface="Baskerville"/>
                <a:sym typeface="Baskerville"/>
              </a:defRPr>
            </a:pPr>
            <a:r>
              <a:t>and a true realization of the privilege that is mine.</a:t>
            </a:r>
          </a:p>
          <a:p>
            <a:pPr>
              <a:defRPr sz="2700">
                <a:solidFill>
                  <a:srgbClr val="FFFFFF"/>
                </a:solidFill>
                <a:latin typeface="Baskerville"/>
                <a:ea typeface="Baskerville"/>
                <a:cs typeface="Baskerville"/>
                <a:sym typeface="Baskerville"/>
              </a:defRPr>
            </a:pPr>
          </a:p>
          <a:p>
            <a:pPr>
              <a:defRPr sz="2700">
                <a:solidFill>
                  <a:srgbClr val="FFFFFF"/>
                </a:solidFill>
                <a:latin typeface="Baskerville"/>
                <a:ea typeface="Baskerville"/>
                <a:cs typeface="Baskerville"/>
                <a:sym typeface="Baskerville"/>
              </a:defRPr>
            </a:pPr>
            <a:r>
              <a:t>Take from my heart all guile and worldiness, </a:t>
            </a:r>
          </a:p>
          <a:p>
            <a:pPr>
              <a:defRPr sz="2700">
                <a:solidFill>
                  <a:srgbClr val="FFFFFF"/>
                </a:solidFill>
                <a:latin typeface="Baskerville"/>
                <a:ea typeface="Baskerville"/>
                <a:cs typeface="Baskerville"/>
                <a:sym typeface="Baskerville"/>
              </a:defRPr>
            </a:pPr>
            <a:r>
              <a:t>that with the simple faith of a child, </a:t>
            </a:r>
          </a:p>
          <a:p>
            <a:pPr>
              <a:defRPr sz="2700">
                <a:solidFill>
                  <a:srgbClr val="FFFFFF"/>
                </a:solidFill>
                <a:latin typeface="Baskerville"/>
                <a:ea typeface="Baskerville"/>
                <a:cs typeface="Baskerville"/>
                <a:sym typeface="Baskerville"/>
              </a:defRPr>
            </a:pPr>
            <a:r>
              <a:t>I may rely on You.</a:t>
            </a:r>
          </a:p>
          <a:p>
            <a:pPr>
              <a:defRPr sz="2700">
                <a:solidFill>
                  <a:srgbClr val="FFFFFF"/>
                </a:solidFill>
                <a:latin typeface="Baskerville"/>
                <a:ea typeface="Baskerville"/>
                <a:cs typeface="Baskerville"/>
                <a:sym typeface="Baskerville"/>
              </a:defRPr>
            </a:pPr>
            <a:r>
              <a:t>Amen.</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