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 name="Shape 19"/>
          <p:cNvSpPr/>
          <p:nvPr>
            <p:ph type="sldImg"/>
          </p:nvPr>
        </p:nvSpPr>
        <p:spPr>
          <a:xfrm>
            <a:off x="1143000" y="685800"/>
            <a:ext cx="4572000" cy="3429000"/>
          </a:xfrm>
          <a:prstGeom prst="rect">
            <a:avLst/>
          </a:prstGeom>
        </p:spPr>
        <p:txBody>
          <a:bodyPr/>
          <a:lstStyle/>
          <a:p>
            <a:pPr/>
          </a:p>
        </p:txBody>
      </p:sp>
      <p:sp>
        <p:nvSpPr>
          <p:cNvPr id="20" name="Shape 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69999" y="254000"/>
            <a:ext cx="10464801"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3" name="Body Level One…"/>
          <p:cNvSpPr txBox="1"/>
          <p:nvPr>
            <p:ph type="body" idx="1"/>
          </p:nvPr>
        </p:nvSpPr>
        <p:spPr>
          <a:xfrm>
            <a:off x="1269999" y="2768600"/>
            <a:ext cx="10464801"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85653" y="8779792"/>
            <a:ext cx="3034454" cy="5207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5pPr>
      <a:lvl6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6pPr>
      <a:lvl7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7pPr>
      <a:lvl8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1pPr>
      <a:lvl2pPr marL="20955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2pPr>
      <a:lvl3pPr marL="25400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3pPr>
      <a:lvl4pPr marL="29845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4pPr>
      <a:lvl5pPr marL="34290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5pPr>
      <a:lvl6pPr marL="38862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6pPr>
      <a:lvl7pPr marL="43434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7pPr>
      <a:lvl8pPr marL="48006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8pPr>
      <a:lvl9pPr marL="52578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1pPr>
      <a:lvl2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2pPr>
      <a:lvl3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3pPr>
      <a:lvl4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4pPr>
      <a:lvl5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22" name="Image" descr="Image"/>
          <p:cNvPicPr>
            <a:picLocks noChangeAspect="1"/>
          </p:cNvPicPr>
          <p:nvPr/>
        </p:nvPicPr>
        <p:blipFill>
          <a:blip r:embed="rId2">
            <a:extLst/>
          </a:blip>
          <a:srcRect l="10264" t="0" r="10264" b="0"/>
          <a:stretch>
            <a:fillRect/>
          </a:stretch>
        </p:blipFill>
        <p:spPr>
          <a:xfrm>
            <a:off x="3717924" y="1657350"/>
            <a:ext cx="5813427" cy="7935913"/>
          </a:xfrm>
          <a:prstGeom prst="rect">
            <a:avLst/>
          </a:prstGeom>
          <a:ln w="12700">
            <a:miter lim="400000"/>
          </a:ln>
          <a:effectLst>
            <a:outerShdw sx="100000" sy="100000" kx="0" ky="0" algn="b" rotWithShape="0" blurRad="190500" dist="12700" dir="5400000">
              <a:srgbClr val="000000">
                <a:alpha val="75000"/>
              </a:srgbClr>
            </a:outerShdw>
          </a:effectLst>
        </p:spPr>
      </p:pic>
      <p:sp>
        <p:nvSpPr>
          <p:cNvPr id="23" name="Light…"/>
          <p:cNvSpPr txBox="1"/>
          <p:nvPr>
            <p:ph type="title"/>
          </p:nvPr>
        </p:nvSpPr>
        <p:spPr>
          <a:xfrm>
            <a:off x="3965575" y="11112"/>
            <a:ext cx="5316538" cy="1511301"/>
          </a:xfrm>
          <a:prstGeom prst="rect">
            <a:avLst/>
          </a:prstGeom>
        </p:spPr>
        <p:txBody>
          <a:bodyPr/>
          <a:lstStyle/>
          <a:p>
            <a:pPr defTabSz="484187">
              <a:defRPr sz="5100">
                <a:solidFill>
                  <a:srgbClr val="FFFFFF"/>
                </a:solidFill>
                <a:latin typeface="Baskerville"/>
                <a:ea typeface="Baskerville"/>
                <a:cs typeface="Baskerville"/>
                <a:sym typeface="Baskerville"/>
              </a:defRPr>
            </a:pPr>
            <a:r>
              <a:t>Light</a:t>
            </a:r>
          </a:p>
          <a:p>
            <a:pPr defTabSz="484187">
              <a:defRPr sz="4500">
                <a:solidFill>
                  <a:srgbClr val="FFFFFF"/>
                </a:solidFill>
                <a:latin typeface="Baskerville"/>
                <a:ea typeface="Baskerville"/>
                <a:cs typeface="Baskerville"/>
                <a:sym typeface="Baskerville"/>
              </a:defRPr>
            </a:pPr>
            <a:r>
              <a:t>Monday Reflection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25" name="Light…"/>
          <p:cNvSpPr txBox="1"/>
          <p:nvPr>
            <p:ph type="title"/>
          </p:nvPr>
        </p:nvSpPr>
        <p:spPr>
          <a:xfrm>
            <a:off x="2984500" y="257174"/>
            <a:ext cx="7034213" cy="1403352"/>
          </a:xfrm>
          <a:prstGeom prst="rect">
            <a:avLst/>
          </a:prstGeom>
        </p:spPr>
        <p:txBody>
          <a:bodyPr/>
          <a:lstStyle/>
          <a:p>
            <a:pPr defTabSz="449262">
              <a:defRPr sz="4600">
                <a:solidFill>
                  <a:srgbClr val="FFFFFF"/>
                </a:solidFill>
                <a:latin typeface="Baskerville"/>
                <a:ea typeface="Baskerville"/>
                <a:cs typeface="Baskerville"/>
                <a:sym typeface="Baskerville"/>
              </a:defRPr>
            </a:pPr>
            <a:r>
              <a:t>Light</a:t>
            </a:r>
          </a:p>
          <a:p>
            <a:pPr defTabSz="449262">
              <a:defRPr sz="4200">
                <a:solidFill>
                  <a:srgbClr val="FFFFFF"/>
                </a:solidFill>
                <a:latin typeface="Baskerville"/>
                <a:ea typeface="Baskerville"/>
                <a:cs typeface="Baskerville"/>
                <a:sym typeface="Baskerville"/>
              </a:defRPr>
            </a:pPr>
            <a:r>
              <a:t>Monday Prayers</a:t>
            </a:r>
          </a:p>
        </p:txBody>
      </p:sp>
      <p:sp>
        <p:nvSpPr>
          <p:cNvPr id="26" name="Let us give thanks to Almighty God for shedding the light of His Beloved Son into the world.…"/>
          <p:cNvSpPr txBox="1"/>
          <p:nvPr/>
        </p:nvSpPr>
        <p:spPr>
          <a:xfrm>
            <a:off x="495300" y="3367087"/>
            <a:ext cx="6199188" cy="403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700">
                <a:solidFill>
                  <a:srgbClr val="FFFFFF"/>
                </a:solidFill>
                <a:latin typeface="Baskerville"/>
                <a:ea typeface="Baskerville"/>
                <a:cs typeface="Baskerville"/>
                <a:sym typeface="Baskerville"/>
              </a:defRPr>
            </a:pPr>
            <a:r>
              <a:t>Let us give thanks to Almighty God for shedding the light of His Beloved Son into the world.</a:t>
            </a:r>
          </a:p>
          <a:p>
            <a:pPr defTabSz="457200">
              <a:defRPr sz="2700">
                <a:solidFill>
                  <a:srgbClr val="FFFFFF"/>
                </a:solidFill>
                <a:latin typeface="Baskerville"/>
                <a:ea typeface="Baskerville"/>
                <a:cs typeface="Baskerville"/>
                <a:sym typeface="Baskerville"/>
              </a:defRPr>
            </a:pPr>
          </a:p>
          <a:p>
            <a:pPr defTabSz="457200">
              <a:defRPr sz="2700">
                <a:solidFill>
                  <a:srgbClr val="FFFFFF"/>
                </a:solidFill>
                <a:latin typeface="Baskerville"/>
                <a:ea typeface="Baskerville"/>
                <a:cs typeface="Baskerville"/>
                <a:sym typeface="Baskerville"/>
              </a:defRPr>
            </a:pPr>
            <a:r>
              <a:t>Our Father… </a:t>
            </a:r>
          </a:p>
          <a:p>
            <a:pPr defTabSz="457200">
              <a:defRPr sz="2700">
                <a:solidFill>
                  <a:srgbClr val="FFFFFF"/>
                </a:solidFill>
                <a:latin typeface="Baskerville"/>
                <a:ea typeface="Baskerville"/>
                <a:cs typeface="Baskerville"/>
                <a:sym typeface="Baskerville"/>
              </a:defRPr>
            </a:pPr>
            <a:r>
              <a:t>	</a:t>
            </a:r>
          </a:p>
          <a:p>
            <a:pPr defTabSz="457200">
              <a:defRPr sz="2700">
                <a:solidFill>
                  <a:srgbClr val="FFFFFF"/>
                </a:solidFill>
                <a:latin typeface="Baskerville"/>
                <a:ea typeface="Baskerville"/>
                <a:cs typeface="Baskerville"/>
                <a:sym typeface="Baskerville"/>
              </a:defRPr>
            </a:pPr>
          </a:p>
          <a:p>
            <a:pPr defTabSz="457200">
              <a:defRPr sz="2700">
                <a:solidFill>
                  <a:srgbClr val="FFFFFF"/>
                </a:solidFill>
                <a:latin typeface="Baskerville"/>
                <a:ea typeface="Baskerville"/>
                <a:cs typeface="Baskerville"/>
                <a:sym typeface="Baskerville"/>
              </a:defRPr>
            </a:pPr>
            <a:r>
              <a:t>St Simeon: Pray for us. </a:t>
            </a:r>
          </a:p>
          <a:p>
            <a:pPr defTabSz="457200">
              <a:defRPr sz="2700">
                <a:solidFill>
                  <a:srgbClr val="FFFFFF"/>
                </a:solidFill>
                <a:latin typeface="Baskerville"/>
                <a:ea typeface="Baskerville"/>
                <a:cs typeface="Baskerville"/>
                <a:sym typeface="Baskerville"/>
              </a:defRPr>
            </a:pPr>
            <a:r>
              <a:t>In the name…</a:t>
            </a:r>
          </a:p>
          <a:p>
            <a:pPr defTabSz="457200">
              <a:defRPr sz="2700">
                <a:solidFill>
                  <a:srgbClr val="FFFFFF"/>
                </a:solidFill>
                <a:latin typeface="Baskerville"/>
                <a:ea typeface="Baskerville"/>
                <a:cs typeface="Baskerville"/>
                <a:sym typeface="Baskerville"/>
              </a:defRPr>
            </a:pPr>
            <a:r>
              <a:t>	</a:t>
            </a:r>
          </a:p>
        </p:txBody>
      </p:sp>
      <p:pic>
        <p:nvPicPr>
          <p:cNvPr id="27" name="Image" descr="Image"/>
          <p:cNvPicPr>
            <a:picLocks noChangeAspect="1"/>
          </p:cNvPicPr>
          <p:nvPr/>
        </p:nvPicPr>
        <p:blipFill>
          <a:blip r:embed="rId2">
            <a:extLst/>
          </a:blip>
          <a:srcRect l="11358" t="0" r="11358" b="0"/>
          <a:stretch>
            <a:fillRect/>
          </a:stretch>
        </p:blipFill>
        <p:spPr>
          <a:xfrm>
            <a:off x="7589837" y="2379662"/>
            <a:ext cx="4624389" cy="6491288"/>
          </a:xfrm>
          <a:prstGeom prst="rect">
            <a:avLst/>
          </a:prstGeom>
          <a:ln w="12700">
            <a:miter lim="400000"/>
          </a:ln>
          <a:effectLst>
            <a:outerShdw sx="100000" sy="100000" kx="0" ky="0" algn="b" rotWithShape="0" blurRad="190500" dist="12700" dir="5400000">
              <a:srgbClr val="000000">
                <a:alpha val="75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29" name="pope-benedict-xvi-0309.jpeg" descr="pope-benedict-xvi-0309.jpeg"/>
          <p:cNvPicPr>
            <a:picLocks noChangeAspect="1"/>
          </p:cNvPicPr>
          <p:nvPr/>
        </p:nvPicPr>
        <p:blipFill>
          <a:blip r:embed="rId2">
            <a:extLst/>
          </a:blip>
          <a:stretch>
            <a:fillRect/>
          </a:stretch>
        </p:blipFill>
        <p:spPr>
          <a:xfrm>
            <a:off x="4235450" y="1998662"/>
            <a:ext cx="4532313" cy="6713538"/>
          </a:xfrm>
          <a:prstGeom prst="rect">
            <a:avLst/>
          </a:prstGeom>
          <a:ln w="12700">
            <a:miter lim="400000"/>
          </a:ln>
          <a:effectLst>
            <a:outerShdw sx="100000" sy="100000" kx="0" ky="0" algn="b" rotWithShape="0" blurRad="190500" dist="12700" dir="5400000">
              <a:srgbClr val="000000">
                <a:alpha val="75000"/>
              </a:srgbClr>
            </a:outerShdw>
          </a:effectLst>
        </p:spPr>
      </p:pic>
      <p:sp>
        <p:nvSpPr>
          <p:cNvPr id="30" name="Light…"/>
          <p:cNvSpPr txBox="1"/>
          <p:nvPr>
            <p:ph type="title"/>
          </p:nvPr>
        </p:nvSpPr>
        <p:spPr>
          <a:xfrm>
            <a:off x="3292475" y="249237"/>
            <a:ext cx="6418263" cy="1479551"/>
          </a:xfrm>
          <a:prstGeom prst="rect">
            <a:avLst/>
          </a:prstGeom>
        </p:spPr>
        <p:txBody>
          <a:bodyPr/>
          <a:lstStyle/>
          <a:p>
            <a:pPr defTabSz="490537">
              <a:defRPr sz="5000">
                <a:solidFill>
                  <a:srgbClr val="FFFFFF"/>
                </a:solidFill>
                <a:latin typeface="Baskerville"/>
                <a:ea typeface="Baskerville"/>
                <a:cs typeface="Baskerville"/>
                <a:sym typeface="Baskerville"/>
              </a:defRPr>
            </a:pPr>
            <a:r>
              <a:t>Light</a:t>
            </a:r>
          </a:p>
          <a:p>
            <a:pPr defTabSz="490537">
              <a:defRPr sz="4600">
                <a:solidFill>
                  <a:srgbClr val="FFFFFF"/>
                </a:solidFill>
                <a:latin typeface="Baskerville"/>
                <a:ea typeface="Baskerville"/>
                <a:cs typeface="Baskerville"/>
                <a:sym typeface="Baskerville"/>
              </a:defRPr>
            </a:pPr>
            <a:r>
              <a:t>Tuesday Reflection</a:t>
            </a:r>
          </a:p>
        </p:txBody>
      </p:sp>
      <p:sp>
        <p:nvSpPr>
          <p:cNvPr id="31" name="Candlemas 2013"/>
          <p:cNvSpPr txBox="1"/>
          <p:nvPr/>
        </p:nvSpPr>
        <p:spPr>
          <a:xfrm>
            <a:off x="5679851" y="8980487"/>
            <a:ext cx="1643510"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000">
                <a:solidFill>
                  <a:srgbClr val="FFFFFF"/>
                </a:solidFill>
                <a:latin typeface="Baskerville"/>
                <a:ea typeface="Baskerville"/>
                <a:cs typeface="Baskerville"/>
                <a:sym typeface="Baskerville"/>
              </a:defRPr>
            </a:lvl1pPr>
          </a:lstStyle>
          <a:p>
            <a:pPr/>
            <a:r>
              <a:t>Candlemas 2013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33" name="Light…"/>
          <p:cNvSpPr txBox="1"/>
          <p:nvPr>
            <p:ph type="title"/>
          </p:nvPr>
        </p:nvSpPr>
        <p:spPr>
          <a:xfrm>
            <a:off x="3114675" y="41275"/>
            <a:ext cx="6773863" cy="1655763"/>
          </a:xfrm>
          <a:prstGeom prst="rect">
            <a:avLst/>
          </a:prstGeom>
        </p:spPr>
        <p:txBody>
          <a:bodyPr/>
          <a:lstStyle/>
          <a:p>
            <a:pPr defTabSz="525462">
              <a:defRPr sz="5400">
                <a:solidFill>
                  <a:srgbClr val="FFFFFF"/>
                </a:solidFill>
                <a:latin typeface="Baskerville"/>
                <a:ea typeface="Baskerville"/>
                <a:cs typeface="Baskerville"/>
                <a:sym typeface="Baskerville"/>
              </a:defRPr>
            </a:pPr>
            <a:r>
              <a:t>Light</a:t>
            </a:r>
          </a:p>
          <a:p>
            <a:pPr defTabSz="525462">
              <a:defRPr sz="5400">
                <a:solidFill>
                  <a:srgbClr val="FFFFFF"/>
                </a:solidFill>
                <a:latin typeface="Baskerville"/>
                <a:ea typeface="Baskerville"/>
                <a:cs typeface="Baskerville"/>
                <a:sym typeface="Baskerville"/>
              </a:defRPr>
            </a:pPr>
            <a:r>
              <a:t>Tuesday Prayers</a:t>
            </a:r>
          </a:p>
        </p:txBody>
      </p:sp>
      <p:sp>
        <p:nvSpPr>
          <p:cNvPr id="34" name="Let us pray for Pope Leo, that he be confirmed in his faith, and that he leads the Church with wisdom and courage.…"/>
          <p:cNvSpPr txBox="1"/>
          <p:nvPr/>
        </p:nvSpPr>
        <p:spPr>
          <a:xfrm>
            <a:off x="385762" y="1835150"/>
            <a:ext cx="6289676" cy="701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000">
                <a:solidFill>
                  <a:srgbClr val="FFFFFF"/>
                </a:solidFill>
                <a:latin typeface="Baskerville"/>
                <a:ea typeface="Baskerville"/>
                <a:cs typeface="Baskerville"/>
                <a:sym typeface="Baskerville"/>
              </a:defRPr>
            </a:pPr>
          </a:p>
          <a:p>
            <a:pPr defTabSz="457200">
              <a:defRPr sz="3000">
                <a:solidFill>
                  <a:srgbClr val="FFFFFF"/>
                </a:solidFill>
                <a:latin typeface="Baskerville"/>
                <a:ea typeface="Baskerville"/>
                <a:cs typeface="Baskerville"/>
                <a:sym typeface="Baskerville"/>
              </a:defRPr>
            </a:pPr>
            <a:r>
              <a:t>Let us pray for Pope Leo, that he be confirmed in his faith, and that he leads the Church with wisdom and courage. </a:t>
            </a:r>
          </a:p>
          <a:p>
            <a:pPr defTabSz="457200">
              <a:defRPr sz="3000">
                <a:solidFill>
                  <a:srgbClr val="FFFFFF"/>
                </a:solidFill>
                <a:latin typeface="Baskerville"/>
                <a:ea typeface="Baskerville"/>
                <a:cs typeface="Baskerville"/>
                <a:sym typeface="Baskerville"/>
              </a:defRPr>
            </a:pPr>
            <a:r>
              <a:t>Lord, hear us…</a:t>
            </a:r>
          </a:p>
          <a:p>
            <a:pPr defTabSz="457200">
              <a:defRPr sz="3000">
                <a:solidFill>
                  <a:srgbClr val="FFFFFF"/>
                </a:solidFill>
                <a:latin typeface="Baskerville"/>
                <a:ea typeface="Baskerville"/>
                <a:cs typeface="Baskerville"/>
                <a:sym typeface="Baskerville"/>
              </a:defRPr>
            </a:pPr>
          </a:p>
          <a:p>
            <a:pPr defTabSz="457200">
              <a:defRPr sz="3000">
                <a:solidFill>
                  <a:srgbClr val="FFFFFF"/>
                </a:solidFill>
                <a:latin typeface="Baskerville"/>
                <a:ea typeface="Baskerville"/>
                <a:cs typeface="Baskerville"/>
                <a:sym typeface="Baskerville"/>
              </a:defRPr>
            </a:pPr>
            <a:r>
              <a:t>Let us pray for our Bishops and priests, that they be inspired to present the teachings of the church for those who live in this land, as the only light worth following.</a:t>
            </a:r>
          </a:p>
          <a:p>
            <a:pPr defTabSz="457200">
              <a:defRPr sz="3000">
                <a:solidFill>
                  <a:srgbClr val="FFFFFF"/>
                </a:solidFill>
                <a:latin typeface="Baskerville"/>
                <a:ea typeface="Baskerville"/>
                <a:cs typeface="Baskerville"/>
                <a:sym typeface="Baskerville"/>
              </a:defRPr>
            </a:pPr>
            <a:r>
              <a:t>Lord, hear us…</a:t>
            </a:r>
          </a:p>
          <a:p>
            <a:pPr defTabSz="457200">
              <a:defRPr sz="3000">
                <a:solidFill>
                  <a:srgbClr val="FFFFFF"/>
                </a:solidFill>
                <a:latin typeface="Baskerville"/>
                <a:ea typeface="Baskerville"/>
                <a:cs typeface="Baskerville"/>
                <a:sym typeface="Baskerville"/>
              </a:defRPr>
            </a:pPr>
          </a:p>
          <a:p>
            <a:pPr defTabSz="457200">
              <a:defRPr sz="3000">
                <a:solidFill>
                  <a:srgbClr val="FFFFFF"/>
                </a:solidFill>
                <a:latin typeface="Baskerville"/>
                <a:ea typeface="Baskerville"/>
                <a:cs typeface="Baskerville"/>
                <a:sym typeface="Baskerville"/>
              </a:defRPr>
            </a:pPr>
            <a:r>
              <a:t>St. Philip: Pray for us. </a:t>
            </a:r>
          </a:p>
          <a:p>
            <a:pPr defTabSz="457200">
              <a:defRPr i="1" sz="3000">
                <a:solidFill>
                  <a:srgbClr val="FFFFFF"/>
                </a:solidFill>
                <a:latin typeface="Baskerville"/>
                <a:ea typeface="Baskerville"/>
                <a:cs typeface="Baskerville"/>
                <a:sym typeface="Baskerville"/>
              </a:defRPr>
            </a:pPr>
            <a:r>
              <a:t>House Saint:</a:t>
            </a:r>
            <a:r>
              <a:rPr i="0"/>
              <a:t> Pray for us. </a:t>
            </a:r>
          </a:p>
          <a:p>
            <a:pPr defTabSz="457200">
              <a:defRPr sz="3000">
                <a:solidFill>
                  <a:srgbClr val="FFFFFF"/>
                </a:solidFill>
                <a:latin typeface="Baskerville"/>
                <a:ea typeface="Baskerville"/>
                <a:cs typeface="Baskerville"/>
                <a:sym typeface="Baskerville"/>
              </a:defRPr>
            </a:pPr>
            <a:r>
              <a:t>In the name…</a:t>
            </a:r>
          </a:p>
        </p:txBody>
      </p:sp>
      <p:pic>
        <p:nvPicPr>
          <p:cNvPr id="35" name="Image" descr="Image"/>
          <p:cNvPicPr>
            <a:picLocks noChangeAspect="1"/>
          </p:cNvPicPr>
          <p:nvPr/>
        </p:nvPicPr>
        <p:blipFill>
          <a:blip r:embed="rId2">
            <a:extLst/>
          </a:blip>
          <a:stretch>
            <a:fillRect/>
          </a:stretch>
        </p:blipFill>
        <p:spPr>
          <a:xfrm>
            <a:off x="6829185" y="3393307"/>
            <a:ext cx="5851768" cy="389408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37" name="Torches-741572.jpeg" descr="Torches-741572.jpeg"/>
          <p:cNvPicPr>
            <a:picLocks noChangeAspect="1"/>
          </p:cNvPicPr>
          <p:nvPr/>
        </p:nvPicPr>
        <p:blipFill>
          <a:blip r:embed="rId2">
            <a:extLst/>
          </a:blip>
          <a:srcRect l="0" t="874" r="0" b="874"/>
          <a:stretch>
            <a:fillRect/>
          </a:stretch>
        </p:blipFill>
        <p:spPr>
          <a:xfrm>
            <a:off x="1003300" y="1995487"/>
            <a:ext cx="10996613" cy="5508626"/>
          </a:xfrm>
          <a:prstGeom prst="rect">
            <a:avLst/>
          </a:prstGeom>
          <a:ln w="12700">
            <a:miter lim="400000"/>
          </a:ln>
          <a:effectLst>
            <a:outerShdw sx="100000" sy="100000" kx="0" ky="0" algn="b" rotWithShape="0" blurRad="190500" dist="12700" dir="5400000">
              <a:srgbClr val="000000">
                <a:alpha val="75000"/>
              </a:srgbClr>
            </a:outerShdw>
          </a:effectLst>
        </p:spPr>
      </p:pic>
      <p:sp>
        <p:nvSpPr>
          <p:cNvPr id="38" name="Light…"/>
          <p:cNvSpPr txBox="1"/>
          <p:nvPr>
            <p:ph type="title"/>
          </p:nvPr>
        </p:nvSpPr>
        <p:spPr>
          <a:xfrm>
            <a:off x="3295650" y="214312"/>
            <a:ext cx="6411913" cy="1298576"/>
          </a:xfrm>
          <a:prstGeom prst="rect">
            <a:avLst/>
          </a:prstGeom>
        </p:spPr>
        <p:txBody>
          <a:bodyPr/>
          <a:lstStyle/>
          <a:p>
            <a:pPr defTabSz="414337">
              <a:defRPr sz="4200">
                <a:solidFill>
                  <a:srgbClr val="FFFFFF"/>
                </a:solidFill>
                <a:latin typeface="Baskerville"/>
                <a:ea typeface="Baskerville"/>
                <a:cs typeface="Baskerville"/>
                <a:sym typeface="Baskerville"/>
              </a:defRPr>
            </a:pPr>
            <a:r>
              <a:t>Light</a:t>
            </a:r>
          </a:p>
          <a:p>
            <a:pPr defTabSz="414337">
              <a:defRPr sz="3900">
                <a:solidFill>
                  <a:srgbClr val="FFFFFF"/>
                </a:solidFill>
                <a:latin typeface="Baskerville"/>
                <a:ea typeface="Baskerville"/>
                <a:cs typeface="Baskerville"/>
                <a:sym typeface="Baskerville"/>
              </a:defRPr>
            </a:pPr>
            <a:r>
              <a:t>Wednesday Reflection</a:t>
            </a:r>
          </a:p>
        </p:txBody>
      </p:sp>
      <p:sp>
        <p:nvSpPr>
          <p:cNvPr id="39" name="Torchlight Procession, Lourdes"/>
          <p:cNvSpPr txBox="1"/>
          <p:nvPr/>
        </p:nvSpPr>
        <p:spPr>
          <a:xfrm>
            <a:off x="5142954" y="7986712"/>
            <a:ext cx="271730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000">
                <a:solidFill>
                  <a:srgbClr val="FFFFFF"/>
                </a:solidFill>
                <a:latin typeface="Baskerville"/>
                <a:ea typeface="Baskerville"/>
                <a:cs typeface="Baskerville"/>
                <a:sym typeface="Baskerville"/>
              </a:defRPr>
            </a:lvl1pPr>
          </a:lstStyle>
          <a:p>
            <a:pPr/>
            <a:r>
              <a:t>Torchlight Procession, Lourdes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1" name="Image" descr="Image"/>
          <p:cNvPicPr>
            <a:picLocks noChangeAspect="1"/>
          </p:cNvPicPr>
          <p:nvPr/>
        </p:nvPicPr>
        <p:blipFill>
          <a:blip r:embed="rId2">
            <a:extLst/>
          </a:blip>
          <a:srcRect l="939" t="0" r="939" b="0"/>
          <a:stretch>
            <a:fillRect/>
          </a:stretch>
        </p:blipFill>
        <p:spPr>
          <a:xfrm>
            <a:off x="7631112" y="2000250"/>
            <a:ext cx="3397251" cy="7250113"/>
          </a:xfrm>
          <a:prstGeom prst="rect">
            <a:avLst/>
          </a:prstGeom>
          <a:ln w="12700">
            <a:miter lim="400000"/>
          </a:ln>
          <a:effectLst>
            <a:outerShdw sx="100000" sy="100000" kx="0" ky="0" algn="b" rotWithShape="0" blurRad="190500" dist="12700" dir="5400000">
              <a:srgbClr val="000000">
                <a:alpha val="75000"/>
              </a:srgbClr>
            </a:outerShdw>
          </a:effectLst>
        </p:spPr>
      </p:pic>
      <p:sp>
        <p:nvSpPr>
          <p:cNvPr id="42" name="Light…"/>
          <p:cNvSpPr txBox="1"/>
          <p:nvPr>
            <p:ph type="title"/>
          </p:nvPr>
        </p:nvSpPr>
        <p:spPr>
          <a:xfrm>
            <a:off x="3354387" y="134937"/>
            <a:ext cx="6294438" cy="1539876"/>
          </a:xfrm>
          <a:prstGeom prst="rect">
            <a:avLst/>
          </a:prstGeom>
        </p:spPr>
        <p:txBody>
          <a:bodyPr/>
          <a:lstStyle/>
          <a:p>
            <a:pPr defTabSz="554037">
              <a:defRPr sz="4900">
                <a:solidFill>
                  <a:srgbClr val="FFFFFF"/>
                </a:solidFill>
                <a:latin typeface="Baskerville"/>
                <a:ea typeface="Baskerville"/>
                <a:cs typeface="Baskerville"/>
                <a:sym typeface="Baskerville"/>
              </a:defRPr>
            </a:pPr>
            <a:r>
              <a:t>Light</a:t>
            </a:r>
          </a:p>
          <a:p>
            <a:pPr defTabSz="554037">
              <a:defRPr sz="4900">
                <a:solidFill>
                  <a:srgbClr val="FFFFFF"/>
                </a:solidFill>
                <a:latin typeface="Baskerville"/>
                <a:ea typeface="Baskerville"/>
                <a:cs typeface="Baskerville"/>
                <a:sym typeface="Baskerville"/>
              </a:defRPr>
            </a:pPr>
            <a:r>
              <a:t>Wednesday Prayers</a:t>
            </a:r>
          </a:p>
        </p:txBody>
      </p:sp>
      <p:sp>
        <p:nvSpPr>
          <p:cNvPr id="43" name="Let us ask our Lady, Morning Star, to guide us towards the light of her Son.…"/>
          <p:cNvSpPr txBox="1"/>
          <p:nvPr/>
        </p:nvSpPr>
        <p:spPr>
          <a:xfrm>
            <a:off x="763587" y="3840162"/>
            <a:ext cx="5578476" cy="356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400">
                <a:solidFill>
                  <a:srgbClr val="FFFFFF"/>
                </a:solidFill>
                <a:latin typeface="Baskerville"/>
                <a:ea typeface="Baskerville"/>
                <a:cs typeface="Baskerville"/>
                <a:sym typeface="Baskerville"/>
              </a:defRPr>
            </a:pPr>
            <a:r>
              <a:t>Let us ask our Lady, Morning Star, to guide us towards the light of her Son.</a:t>
            </a:r>
          </a:p>
          <a:p>
            <a:pPr algn="l" defTabSz="457200">
              <a:defRPr sz="3400">
                <a:solidFill>
                  <a:srgbClr val="FFFFFF"/>
                </a:solidFill>
                <a:latin typeface="Baskerville"/>
                <a:ea typeface="Baskerville"/>
                <a:cs typeface="Baskerville"/>
                <a:sym typeface="Baskerville"/>
              </a:defRPr>
            </a:pPr>
          </a:p>
          <a:p>
            <a:pPr algn="l" defTabSz="457200">
              <a:defRPr sz="3400">
                <a:solidFill>
                  <a:srgbClr val="FFFFFF"/>
                </a:solidFill>
                <a:latin typeface="Baskerville"/>
                <a:ea typeface="Baskerville"/>
                <a:cs typeface="Baskerville"/>
                <a:sym typeface="Baskerville"/>
              </a:defRPr>
            </a:pPr>
            <a:r>
              <a:t>Hail Mary… </a:t>
            </a:r>
          </a:p>
          <a:p>
            <a:pPr algn="l" defTabSz="457200">
              <a:defRPr sz="3400">
                <a:solidFill>
                  <a:srgbClr val="FFFFFF"/>
                </a:solidFill>
                <a:latin typeface="Baskerville"/>
                <a:ea typeface="Baskerville"/>
                <a:cs typeface="Baskerville"/>
                <a:sym typeface="Baskerville"/>
              </a:defRPr>
            </a:pPr>
            <a:r>
              <a:t>	 </a:t>
            </a:r>
          </a:p>
          <a:p>
            <a:pPr algn="l" defTabSz="457200">
              <a:defRPr sz="3400">
                <a:solidFill>
                  <a:srgbClr val="FFFFFF"/>
                </a:solidFill>
                <a:latin typeface="Baskerville"/>
                <a:ea typeface="Baskerville"/>
                <a:cs typeface="Baskerville"/>
                <a:sym typeface="Baskerville"/>
              </a:defRPr>
            </a:pPr>
            <a:r>
              <a:t>In the name…</a:t>
            </a:r>
          </a:p>
        </p:txBody>
      </p:sp>
      <p:sp>
        <p:nvSpPr>
          <p:cNvPr id="44" name="Holman Hunt"/>
          <p:cNvSpPr txBox="1"/>
          <p:nvPr/>
        </p:nvSpPr>
        <p:spPr>
          <a:xfrm>
            <a:off x="11320462" y="8843962"/>
            <a:ext cx="130336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latin typeface="Baskerville"/>
                <a:ea typeface="Baskerville"/>
                <a:cs typeface="Baskerville"/>
                <a:sym typeface="Baskerville"/>
              </a:defRPr>
            </a:lvl1pPr>
          </a:lstStyle>
          <a:p>
            <a:pPr/>
            <a:r>
              <a:t>Holman Hunt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6" name="Image" descr="Image"/>
          <p:cNvPicPr>
            <a:picLocks noChangeAspect="1"/>
          </p:cNvPicPr>
          <p:nvPr/>
        </p:nvPicPr>
        <p:blipFill>
          <a:blip r:embed="rId2">
            <a:extLst/>
          </a:blip>
          <a:srcRect l="0" t="7646" r="0" b="7646"/>
          <a:stretch>
            <a:fillRect/>
          </a:stretch>
        </p:blipFill>
        <p:spPr>
          <a:xfrm>
            <a:off x="2693987" y="1382712"/>
            <a:ext cx="7835901" cy="6059488"/>
          </a:xfrm>
          <a:prstGeom prst="rect">
            <a:avLst/>
          </a:prstGeom>
          <a:ln w="12700">
            <a:miter lim="400000"/>
          </a:ln>
          <a:effectLst>
            <a:outerShdw sx="100000" sy="100000" kx="0" ky="0" algn="b" rotWithShape="0" blurRad="190500" dist="12700" dir="5400000">
              <a:srgbClr val="000000">
                <a:alpha val="75000"/>
              </a:srgbClr>
            </a:outerShdw>
          </a:effectLst>
        </p:spPr>
      </p:pic>
      <p:sp>
        <p:nvSpPr>
          <p:cNvPr id="47" name="Light…"/>
          <p:cNvSpPr txBox="1"/>
          <p:nvPr/>
        </p:nvSpPr>
        <p:spPr>
          <a:xfrm>
            <a:off x="3808412" y="68262"/>
            <a:ext cx="5608638"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900">
                <a:solidFill>
                  <a:srgbClr val="FFFFFF"/>
                </a:solidFill>
                <a:latin typeface="Baskerville"/>
                <a:ea typeface="Baskerville"/>
                <a:cs typeface="Baskerville"/>
                <a:sym typeface="Baskerville"/>
              </a:defRPr>
            </a:pPr>
            <a:r>
              <a:t>Light</a:t>
            </a:r>
          </a:p>
          <a:p>
            <a:pPr>
              <a:defRPr sz="3900">
                <a:solidFill>
                  <a:srgbClr val="FFFFFF"/>
                </a:solidFill>
                <a:latin typeface="Baskerville"/>
                <a:ea typeface="Baskerville"/>
                <a:cs typeface="Baskerville"/>
                <a:sym typeface="Baskerville"/>
              </a:defRPr>
            </a:pPr>
            <a:r>
              <a:t>Thursday Rosary</a:t>
            </a:r>
          </a:p>
        </p:txBody>
      </p:sp>
      <p:sp>
        <p:nvSpPr>
          <p:cNvPr id="48" name="The Fifth Joyful Mystery:…"/>
          <p:cNvSpPr txBox="1"/>
          <p:nvPr/>
        </p:nvSpPr>
        <p:spPr>
          <a:xfrm>
            <a:off x="244475" y="7315199"/>
            <a:ext cx="12514263" cy="233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2800">
                <a:solidFill>
                  <a:srgbClr val="FFFFFF"/>
                </a:solidFill>
                <a:latin typeface="Baskerville SemiBold"/>
                <a:ea typeface="Baskerville SemiBold"/>
                <a:cs typeface="Baskerville SemiBold"/>
                <a:sym typeface="Baskerville SemiBold"/>
              </a:defRPr>
            </a:pPr>
            <a:r>
              <a:t>The Fifth Joyful Mystery:</a:t>
            </a:r>
          </a:p>
          <a:p>
            <a:pPr defTabSz="457200">
              <a:defRPr sz="2800">
                <a:solidFill>
                  <a:srgbClr val="FFFFFF"/>
                </a:solidFill>
                <a:latin typeface="Baskerville SemiBold"/>
                <a:ea typeface="Baskerville SemiBold"/>
                <a:cs typeface="Baskerville SemiBold"/>
                <a:sym typeface="Baskerville SemiBold"/>
              </a:defRPr>
            </a:pPr>
            <a:r>
              <a:t>THE FINDING OF JESUS IN THE TEMPLE </a:t>
            </a:r>
          </a:p>
          <a:p>
            <a:pPr defTabSz="457200">
              <a:defRPr i="1" sz="2400">
                <a:solidFill>
                  <a:srgbClr val="FFFFFF"/>
                </a:solidFill>
                <a:latin typeface="Baskerville SemiBold"/>
                <a:ea typeface="Baskerville SemiBold"/>
                <a:cs typeface="Baskerville SemiBold"/>
                <a:sym typeface="Baskerville SemiBold"/>
              </a:defRPr>
            </a:pPr>
            <a:r>
              <a:t>Simeon took Jesus in his arms and praised God, saying, </a:t>
            </a:r>
          </a:p>
          <a:p>
            <a:pPr defTabSz="457200">
              <a:defRPr i="1" sz="2400">
                <a:solidFill>
                  <a:srgbClr val="FFFFFF"/>
                </a:solidFill>
                <a:latin typeface="Baskerville SemiBold"/>
                <a:ea typeface="Baskerville SemiBold"/>
                <a:cs typeface="Baskerville SemiBold"/>
                <a:sym typeface="Baskerville SemiBold"/>
              </a:defRPr>
            </a:pPr>
            <a:r>
              <a:t>‘Master, now you are dismissing your servant in peace, according to your word; for my eyes have seen your salvation, a light for revelation to the Gentiles and for glory to your people Israel.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50" name="Image" descr="Image"/>
          <p:cNvPicPr>
            <a:picLocks noChangeAspect="1"/>
          </p:cNvPicPr>
          <p:nvPr/>
        </p:nvPicPr>
        <p:blipFill>
          <a:blip r:embed="rId2">
            <a:extLst/>
          </a:blip>
          <a:stretch>
            <a:fillRect/>
          </a:stretch>
        </p:blipFill>
        <p:spPr>
          <a:xfrm>
            <a:off x="7356475" y="1724025"/>
            <a:ext cx="4640263" cy="6959600"/>
          </a:xfrm>
          <a:prstGeom prst="rect">
            <a:avLst/>
          </a:prstGeom>
          <a:ln w="12700">
            <a:miter lim="400000"/>
          </a:ln>
        </p:spPr>
      </p:pic>
      <p:sp>
        <p:nvSpPr>
          <p:cNvPr id="51" name="Friday Prayer"/>
          <p:cNvSpPr txBox="1"/>
          <p:nvPr/>
        </p:nvSpPr>
        <p:spPr>
          <a:xfrm>
            <a:off x="4824694" y="188912"/>
            <a:ext cx="3353824"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solidFill>
                  <a:srgbClr val="FFFFFF"/>
                </a:solidFill>
                <a:latin typeface="Baskerville"/>
                <a:ea typeface="Baskerville"/>
                <a:cs typeface="Baskerville"/>
                <a:sym typeface="Baskerville"/>
              </a:defRPr>
            </a:lvl1pPr>
          </a:lstStyle>
          <a:p>
            <a:pPr/>
            <a:r>
              <a:t>Friday Prayer </a:t>
            </a:r>
          </a:p>
        </p:txBody>
      </p:sp>
      <p:sp>
        <p:nvSpPr>
          <p:cNvPr id="52" name="Remember that you can go to the Chapel for Confession this lunchtime.…"/>
          <p:cNvSpPr txBox="1"/>
          <p:nvPr/>
        </p:nvSpPr>
        <p:spPr>
          <a:xfrm>
            <a:off x="184150" y="1751012"/>
            <a:ext cx="6299200" cy="624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1900">
                <a:solidFill>
                  <a:srgbClr val="FFFFFF"/>
                </a:solidFill>
                <a:latin typeface="Baskerville"/>
                <a:ea typeface="Baskerville"/>
                <a:cs typeface="Baskerville"/>
                <a:sym typeface="Baskerville"/>
              </a:defRPr>
            </a:pPr>
            <a:r>
              <a:t>Remember that you can go to the Chapel for Confession this lunchtime.</a:t>
            </a:r>
          </a:p>
          <a:p>
            <a:pPr>
              <a:defRPr sz="2400">
                <a:solidFill>
                  <a:srgbClr val="FFFFFF"/>
                </a:solidFill>
                <a:latin typeface="Baskerville"/>
                <a:ea typeface="Baskerville"/>
                <a:cs typeface="Baskerville"/>
                <a:sym typeface="Baskerville"/>
              </a:defRPr>
            </a:pPr>
          </a:p>
          <a:p>
            <a:pPr>
              <a:defRPr b="1" sz="2700">
                <a:solidFill>
                  <a:srgbClr val="FFFFFF"/>
                </a:solidFill>
                <a:latin typeface="Baskerville"/>
                <a:ea typeface="Baskerville"/>
                <a:cs typeface="Baskerville"/>
                <a:sym typeface="Baskerville"/>
              </a:defRPr>
            </a:pPr>
            <a:r>
              <a:t>Simeon’s Prayer </a:t>
            </a:r>
          </a:p>
          <a:p>
            <a:pPr>
              <a:defRPr b="1" sz="2700">
                <a:solidFill>
                  <a:srgbClr val="FFFFFF"/>
                </a:solidFill>
                <a:latin typeface="Baskerville"/>
                <a:ea typeface="Baskerville"/>
                <a:cs typeface="Baskerville"/>
                <a:sym typeface="Baskerville"/>
              </a:defRPr>
            </a:pPr>
          </a:p>
          <a:p>
            <a:pPr>
              <a:defRPr b="1" sz="2700">
                <a:solidFill>
                  <a:srgbClr val="FFFFFF"/>
                </a:solidFill>
                <a:latin typeface="Baskerville"/>
                <a:ea typeface="Baskerville"/>
                <a:cs typeface="Baskerville"/>
                <a:sym typeface="Baskerville"/>
              </a:defRPr>
            </a:pPr>
            <a:r>
              <a:t>THE NUNC DIMITIS</a:t>
            </a:r>
          </a:p>
          <a:p>
            <a:pPr>
              <a:defRPr b="1" sz="2700">
                <a:solidFill>
                  <a:srgbClr val="FFFFFF"/>
                </a:solidFill>
                <a:latin typeface="Baskerville"/>
                <a:ea typeface="Baskerville"/>
                <a:cs typeface="Baskerville"/>
                <a:sym typeface="Baskerville"/>
              </a:defRPr>
            </a:pPr>
          </a:p>
          <a:p>
            <a:pPr>
              <a:defRPr b="1" sz="2700">
                <a:solidFill>
                  <a:srgbClr val="FFFFFF"/>
                </a:solidFill>
                <a:latin typeface="Baskerville"/>
                <a:ea typeface="Baskerville"/>
                <a:cs typeface="Baskerville"/>
                <a:sym typeface="Baskerville"/>
              </a:defRPr>
            </a:pPr>
            <a:r>
              <a:t>At last, all-powerful Master, </a:t>
            </a:r>
          </a:p>
          <a:p>
            <a:pPr>
              <a:defRPr b="1" sz="2700">
                <a:solidFill>
                  <a:srgbClr val="FFFFFF"/>
                </a:solidFill>
                <a:latin typeface="Baskerville"/>
                <a:ea typeface="Baskerville"/>
                <a:cs typeface="Baskerville"/>
                <a:sym typeface="Baskerville"/>
              </a:defRPr>
            </a:pPr>
            <a:r>
              <a:t>you give leave to your servant </a:t>
            </a:r>
          </a:p>
          <a:p>
            <a:pPr>
              <a:defRPr b="1" sz="2700">
                <a:solidFill>
                  <a:srgbClr val="FFFFFF"/>
                </a:solidFill>
                <a:latin typeface="Baskerville"/>
                <a:ea typeface="Baskerville"/>
                <a:cs typeface="Baskerville"/>
                <a:sym typeface="Baskerville"/>
              </a:defRPr>
            </a:pPr>
            <a:r>
              <a:t>to go in peace, according to your promise.</a:t>
            </a:r>
          </a:p>
          <a:p>
            <a:pPr>
              <a:defRPr b="1" sz="2700">
                <a:solidFill>
                  <a:srgbClr val="FFFFFF"/>
                </a:solidFill>
                <a:latin typeface="Baskerville"/>
                <a:ea typeface="Baskerville"/>
                <a:cs typeface="Baskerville"/>
                <a:sym typeface="Baskerville"/>
              </a:defRPr>
            </a:pPr>
            <a:r>
              <a:t>For my eyes have seen your salvation </a:t>
            </a:r>
          </a:p>
          <a:p>
            <a:pPr>
              <a:defRPr b="1" sz="2700">
                <a:solidFill>
                  <a:srgbClr val="FFFFFF"/>
                </a:solidFill>
                <a:latin typeface="Baskerville"/>
                <a:ea typeface="Baskerville"/>
                <a:cs typeface="Baskerville"/>
                <a:sym typeface="Baskerville"/>
              </a:defRPr>
            </a:pPr>
            <a:r>
              <a:t>which you have prepared for all nations,</a:t>
            </a:r>
          </a:p>
          <a:p>
            <a:pPr>
              <a:defRPr b="1" sz="2700">
                <a:solidFill>
                  <a:srgbClr val="FFFFFF"/>
                </a:solidFill>
                <a:latin typeface="Baskerville"/>
                <a:ea typeface="Baskerville"/>
                <a:cs typeface="Baskerville"/>
                <a:sym typeface="Baskerville"/>
              </a:defRPr>
            </a:pPr>
            <a:r>
              <a:t>the light to enlighten the Gentiles </a:t>
            </a:r>
          </a:p>
          <a:p>
            <a:pPr>
              <a:defRPr b="1" sz="2700">
                <a:solidFill>
                  <a:srgbClr val="FFFFFF"/>
                </a:solidFill>
                <a:latin typeface="Baskerville"/>
                <a:ea typeface="Baskerville"/>
                <a:cs typeface="Baskerville"/>
                <a:sym typeface="Baskerville"/>
              </a:defRPr>
            </a:pPr>
            <a:r>
              <a:t>and give glory to Israel, your people.</a:t>
            </a:r>
          </a:p>
          <a:p>
            <a:pPr>
              <a:defRPr b="1" sz="2700">
                <a:solidFill>
                  <a:srgbClr val="FFFFFF"/>
                </a:solidFill>
                <a:latin typeface="Baskerville"/>
                <a:ea typeface="Baskerville"/>
                <a:cs typeface="Baskerville"/>
                <a:sym typeface="Baskerville"/>
              </a:defRPr>
            </a:pPr>
            <a:r>
              <a:t>Glory be…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