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 b="def" i="def"/>
      <a:tcStyle>
        <a:tcBdr/>
        <a:fill>
          <a:solidFill>
            <a:srgbClr val="E7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 b="def" i="def"/>
      <a:tcStyle>
        <a:tcBdr/>
        <a:fill>
          <a:solidFill>
            <a:srgbClr val="E9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3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2" name="Justice copy.001.jpg" descr="Justice copy.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3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6" name="Justice copy.002.jpg" descr="Justice copy.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4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0" name="Justice copy.003.jpg" descr="Justice copy.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Justice copy.004.jpg" descr="Justice copy.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Justice copy.005.jpg" descr="Justice copy.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5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5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Justice copy.006.jpg" descr="Justice copy.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6" name="Justice copy.007.jpg" descr="Justice copy.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6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0" name="Justice copy.008.jpg" descr="Justice copy.0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