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" name="Shape 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+mn-lt"/>
        <a:ea typeface="+mn-ea"/>
        <a:cs typeface="+mn-cs"/>
        <a:sym typeface="Lucida Grande"/>
      </a:defRPr>
    </a:lvl1pPr>
    <a:lvl2pPr indent="228600" defTabSz="584200" latinLnBrk="0">
      <a:defRPr sz="2200">
        <a:latin typeface="+mn-lt"/>
        <a:ea typeface="+mn-ea"/>
        <a:cs typeface="+mn-cs"/>
        <a:sym typeface="Lucida Grande"/>
      </a:defRPr>
    </a:lvl2pPr>
    <a:lvl3pPr indent="457200" defTabSz="584200" latinLnBrk="0">
      <a:defRPr sz="2200">
        <a:latin typeface="+mn-lt"/>
        <a:ea typeface="+mn-ea"/>
        <a:cs typeface="+mn-cs"/>
        <a:sym typeface="Lucida Grande"/>
      </a:defRPr>
    </a:lvl3pPr>
    <a:lvl4pPr indent="685800" defTabSz="584200" latinLnBrk="0">
      <a:defRPr sz="2200">
        <a:latin typeface="+mn-lt"/>
        <a:ea typeface="+mn-ea"/>
        <a:cs typeface="+mn-cs"/>
        <a:sym typeface="Lucida Grande"/>
      </a:defRPr>
    </a:lvl4pPr>
    <a:lvl5pPr indent="914400" defTabSz="584200" latinLnBrk="0">
      <a:defRPr sz="2200">
        <a:latin typeface="+mn-lt"/>
        <a:ea typeface="+mn-ea"/>
        <a:cs typeface="+mn-cs"/>
        <a:sym typeface="Lucida Grande"/>
      </a:defRPr>
    </a:lvl5pPr>
    <a:lvl6pPr indent="1143000" defTabSz="584200" latinLnBrk="0">
      <a:defRPr sz="2200">
        <a:latin typeface="+mn-lt"/>
        <a:ea typeface="+mn-ea"/>
        <a:cs typeface="+mn-cs"/>
        <a:sym typeface="Lucida Grande"/>
      </a:defRPr>
    </a:lvl6pPr>
    <a:lvl7pPr indent="1371600" defTabSz="584200" latinLnBrk="0">
      <a:defRPr sz="2200">
        <a:latin typeface="+mn-lt"/>
        <a:ea typeface="+mn-ea"/>
        <a:cs typeface="+mn-cs"/>
        <a:sym typeface="Lucida Grande"/>
      </a:defRPr>
    </a:lvl7pPr>
    <a:lvl8pPr indent="1600200" defTabSz="584200" latinLnBrk="0">
      <a:defRPr sz="2200">
        <a:latin typeface="+mn-lt"/>
        <a:ea typeface="+mn-ea"/>
        <a:cs typeface="+mn-cs"/>
        <a:sym typeface="Lucida Grande"/>
      </a:defRPr>
    </a:lvl8pPr>
    <a:lvl9pPr indent="1828800" defTabSz="584200" latinLnBrk="0">
      <a:defRPr sz="2200">
        <a:latin typeface="+mn-lt"/>
        <a:ea typeface="+mn-ea"/>
        <a:cs typeface="+mn-cs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269999" y="254000"/>
            <a:ext cx="10464801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269999" y="2768600"/>
            <a:ext cx="10464801" cy="571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285653" y="8779792"/>
            <a:ext cx="3034454" cy="5207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5pPr>
      <a:lvl6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6pPr>
      <a:lvl7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7pPr>
      <a:lvl8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9pPr>
    </p:titleStyle>
    <p:bodyStyle>
      <a:lvl1pPr marL="889000" marR="0" indent="-5715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1pPr>
      <a:lvl2pPr marL="2095500" marR="0" indent="-13335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2pPr>
      <a:lvl3pPr marL="2540000" marR="0" indent="-13335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3pPr>
      <a:lvl4pPr marL="2984500" marR="0" indent="-13335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4pPr>
      <a:lvl5pPr marL="3429000" marR="0" indent="-13335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5pPr>
      <a:lvl6pPr marL="3886200" marR="0" indent="-13335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6pPr>
      <a:lvl7pPr marL="4343400" marR="0" indent="-13335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7pPr>
      <a:lvl8pPr marL="4800600" marR="0" indent="-13335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8pPr>
      <a:lvl9pPr marL="5257800" marR="0" indent="-13335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53585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" descr="Image"/>
          <p:cNvPicPr>
            <a:picLocks noChangeAspect="1"/>
          </p:cNvPicPr>
          <p:nvPr/>
        </p:nvPicPr>
        <p:blipFill>
          <a:blip r:embed="rId2">
            <a:extLst/>
          </a:blip>
          <a:srcRect l="1177" t="0" r="1177" b="0"/>
          <a:stretch>
            <a:fillRect/>
          </a:stretch>
        </p:blipFill>
        <p:spPr>
          <a:xfrm>
            <a:off x="1865312" y="2014537"/>
            <a:ext cx="9272588" cy="6481763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Faith…"/>
          <p:cNvSpPr txBox="1"/>
          <p:nvPr>
            <p:ph type="title"/>
          </p:nvPr>
        </p:nvSpPr>
        <p:spPr>
          <a:xfrm>
            <a:off x="3125787" y="303212"/>
            <a:ext cx="6751638" cy="1565276"/>
          </a:xfrm>
          <a:prstGeom prst="rect">
            <a:avLst/>
          </a:prstGeom>
        </p:spPr>
        <p:txBody>
          <a:bodyPr/>
          <a:lstStyle/>
          <a:p>
            <a:pPr defTabSz="566674">
              <a:defRPr sz="5723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Faith</a:t>
            </a:r>
            <a:endParaRPr sz="4268"/>
          </a:p>
          <a:p>
            <a:pPr defTabSz="566674">
              <a:defRPr sz="4268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Monday Reflection</a:t>
            </a:r>
          </a:p>
        </p:txBody>
      </p:sp>
      <p:sp>
        <p:nvSpPr>
          <p:cNvPr id="24" name="Guercino"/>
          <p:cNvSpPr txBox="1"/>
          <p:nvPr/>
        </p:nvSpPr>
        <p:spPr>
          <a:xfrm>
            <a:off x="6044276" y="8642350"/>
            <a:ext cx="914661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 sz="21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lvl1pPr>
          </a:lstStyle>
          <a:p>
            <a:pPr/>
            <a:r>
              <a:t>Guercino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53585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" descr="Image"/>
          <p:cNvPicPr>
            <a:picLocks noChangeAspect="1"/>
          </p:cNvPicPr>
          <p:nvPr/>
        </p:nvPicPr>
        <p:blipFill>
          <a:blip r:embed="rId2">
            <a:extLst/>
          </a:blip>
          <a:srcRect l="23114" t="0" r="23114" b="0"/>
          <a:stretch>
            <a:fillRect/>
          </a:stretch>
        </p:blipFill>
        <p:spPr>
          <a:xfrm>
            <a:off x="6694487" y="1906587"/>
            <a:ext cx="5859464" cy="7437438"/>
          </a:xfrm>
          <a:prstGeom prst="rect">
            <a:avLst/>
          </a:prstGeom>
          <a:ln w="12700">
            <a:miter lim="400000"/>
          </a:ln>
        </p:spPr>
      </p:pic>
      <p:sp>
        <p:nvSpPr>
          <p:cNvPr id="27" name="Faith…"/>
          <p:cNvSpPr txBox="1"/>
          <p:nvPr>
            <p:ph type="title"/>
          </p:nvPr>
        </p:nvSpPr>
        <p:spPr>
          <a:xfrm>
            <a:off x="3279775" y="15875"/>
            <a:ext cx="6443663" cy="1773238"/>
          </a:xfrm>
          <a:prstGeom prst="rect">
            <a:avLst/>
          </a:prstGeom>
        </p:spPr>
        <p:txBody>
          <a:bodyPr/>
          <a:lstStyle/>
          <a:p>
            <a:pPr>
              <a:defRPr sz="55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Faith </a:t>
            </a:r>
          </a:p>
          <a:p>
            <a:pPr>
              <a:defRPr sz="46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Monday Prayers</a:t>
            </a:r>
          </a:p>
        </p:txBody>
      </p:sp>
      <p:sp>
        <p:nvSpPr>
          <p:cNvPr id="28" name="Jesus said: “I am the Way, the Truth and the Life”…"/>
          <p:cNvSpPr txBox="1"/>
          <p:nvPr/>
        </p:nvSpPr>
        <p:spPr>
          <a:xfrm>
            <a:off x="865187" y="2087562"/>
            <a:ext cx="5372101" cy="782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28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Jesus said: “</a:t>
            </a:r>
            <a:r>
              <a:rPr i="1"/>
              <a:t>I am the Way, the Truth and the Life</a:t>
            </a:r>
            <a:r>
              <a:t>”</a:t>
            </a:r>
          </a:p>
          <a:p>
            <a:pPr algn="l" defTabSz="457200">
              <a:defRPr sz="28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Let us ask him to give us an increase in the gift of faith, so that we can follow in his way. </a:t>
            </a:r>
          </a:p>
          <a:p>
            <a:pPr algn="l" defTabSz="457200">
              <a:defRPr sz="28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Lord, hear us… Lord graciously hear us. </a:t>
            </a:r>
          </a:p>
          <a:p>
            <a:pPr algn="l" defTabSz="457200">
              <a:defRPr sz="28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</a:p>
          <a:p>
            <a:pPr algn="l" defTabSz="457200">
              <a:defRPr sz="28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We ask God to be with us in the week ahead; May our studies bear good fruit. </a:t>
            </a:r>
          </a:p>
          <a:p>
            <a:pPr algn="l" defTabSz="457200">
              <a:defRPr sz="28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Lord, hear us… Lord graciously hear us.</a:t>
            </a:r>
          </a:p>
          <a:p>
            <a:pPr algn="l" defTabSz="457200">
              <a:defRPr sz="28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</a:p>
          <a:p>
            <a:pPr algn="l" defTabSz="457200">
              <a:defRPr sz="28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Let us ask Mary, Cause of our Joy, </a:t>
            </a:r>
          </a:p>
          <a:p>
            <a:pPr algn="l" defTabSz="457200">
              <a:defRPr sz="28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to pray for us who have need of her prayers. </a:t>
            </a:r>
          </a:p>
          <a:p>
            <a:pPr algn="l" defTabSz="457200">
              <a:defRPr sz="28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Hail Mary….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53585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G_0234.jpeg" descr="IMG_0234.jpeg"/>
          <p:cNvPicPr>
            <a:picLocks noChangeAspect="1"/>
          </p:cNvPicPr>
          <p:nvPr/>
        </p:nvPicPr>
        <p:blipFill>
          <a:blip r:embed="rId2">
            <a:extLst/>
          </a:blip>
          <a:srcRect l="0" t="0" r="0" b="732"/>
          <a:stretch>
            <a:fillRect/>
          </a:stretch>
        </p:blipFill>
        <p:spPr>
          <a:xfrm>
            <a:off x="4287837" y="1638299"/>
            <a:ext cx="4427538" cy="7974014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Faith…"/>
          <p:cNvSpPr txBox="1"/>
          <p:nvPr>
            <p:ph type="title"/>
          </p:nvPr>
        </p:nvSpPr>
        <p:spPr>
          <a:xfrm>
            <a:off x="3797299" y="-104775"/>
            <a:ext cx="5408614" cy="1619250"/>
          </a:xfrm>
          <a:prstGeom prst="rect">
            <a:avLst/>
          </a:prstGeom>
        </p:spPr>
        <p:txBody>
          <a:bodyPr/>
          <a:lstStyle/>
          <a:p>
            <a:pPr defTabSz="566674">
              <a:defRPr sz="5723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Faith</a:t>
            </a:r>
            <a:endParaRPr sz="4268"/>
          </a:p>
          <a:p>
            <a:pPr defTabSz="566674">
              <a:defRPr sz="4268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Tuesday Reflection</a:t>
            </a:r>
          </a:p>
        </p:txBody>
      </p:sp>
      <p:sp>
        <p:nvSpPr>
          <p:cNvPr id="32" name="Giotto"/>
          <p:cNvSpPr txBox="1"/>
          <p:nvPr/>
        </p:nvSpPr>
        <p:spPr>
          <a:xfrm>
            <a:off x="9123002" y="9128125"/>
            <a:ext cx="723033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 sz="23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lvl1pPr>
          </a:lstStyle>
          <a:p>
            <a:pPr/>
            <a:r>
              <a:t>Giotto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53585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IMG_0234.jpeg" descr="IMG_0234.jpeg"/>
          <p:cNvPicPr>
            <a:picLocks noChangeAspect="1"/>
          </p:cNvPicPr>
          <p:nvPr/>
        </p:nvPicPr>
        <p:blipFill>
          <a:blip r:embed="rId2">
            <a:extLst/>
          </a:blip>
          <a:srcRect l="0" t="411" r="15" b="26068"/>
          <a:stretch>
            <a:fillRect/>
          </a:stretch>
        </p:blipFill>
        <p:spPr>
          <a:xfrm>
            <a:off x="6943725" y="2133600"/>
            <a:ext cx="5232400" cy="6983413"/>
          </a:xfrm>
          <a:prstGeom prst="rect">
            <a:avLst/>
          </a:prstGeom>
          <a:ln w="12700">
            <a:miter lim="400000"/>
          </a:ln>
        </p:spPr>
      </p:pic>
      <p:sp>
        <p:nvSpPr>
          <p:cNvPr id="35" name="Faith…"/>
          <p:cNvSpPr txBox="1"/>
          <p:nvPr>
            <p:ph type="title"/>
          </p:nvPr>
        </p:nvSpPr>
        <p:spPr>
          <a:xfrm>
            <a:off x="6759574" y="365125"/>
            <a:ext cx="5599114" cy="1670050"/>
          </a:xfrm>
          <a:prstGeom prst="rect">
            <a:avLst/>
          </a:prstGeom>
        </p:spPr>
        <p:txBody>
          <a:bodyPr/>
          <a:lstStyle/>
          <a:p>
            <a:pPr>
              <a:defRPr sz="590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Faith</a:t>
            </a:r>
            <a:endParaRPr sz="4400"/>
          </a:p>
          <a:p>
            <a:pPr>
              <a:defRPr sz="440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Tuesday Prayers</a:t>
            </a:r>
          </a:p>
        </p:txBody>
      </p:sp>
      <p:sp>
        <p:nvSpPr>
          <p:cNvPr id="36" name="Let us pray for our Holy Father Pope Leo and for the Bishops of the world;…"/>
          <p:cNvSpPr txBox="1"/>
          <p:nvPr/>
        </p:nvSpPr>
        <p:spPr>
          <a:xfrm>
            <a:off x="546099" y="1255712"/>
            <a:ext cx="5232402" cy="741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28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Let us pray for our Holy Father Pope Leo and for the Bishops of the world; </a:t>
            </a:r>
          </a:p>
          <a:p>
            <a:pPr algn="l" defTabSz="457200">
              <a:defRPr sz="28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May they be inspired to open our eyes to the beauty of the faith we profess together.</a:t>
            </a:r>
          </a:p>
          <a:p>
            <a:pPr algn="l" defTabSz="457200">
              <a:defRPr sz="28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Lord, hear us…</a:t>
            </a:r>
          </a:p>
          <a:p>
            <a:pPr algn="l" defTabSz="457200">
              <a:defRPr sz="28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</a:p>
          <a:p>
            <a:pPr algn="l" defTabSz="457200">
              <a:defRPr sz="28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We pray for those who represent us in Parliament and lead us in Government. </a:t>
            </a:r>
          </a:p>
          <a:p>
            <a:pPr algn="l" defTabSz="457200">
              <a:defRPr sz="28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May they lead us towards what is truly good. </a:t>
            </a:r>
          </a:p>
          <a:p>
            <a:pPr algn="l" defTabSz="457200">
              <a:defRPr sz="28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Lord, hear us…</a:t>
            </a:r>
          </a:p>
          <a:p>
            <a:pPr algn="l" defTabSz="457200">
              <a:defRPr sz="28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</a:p>
          <a:p>
            <a:pPr algn="l" defTabSz="457200">
              <a:defRPr sz="28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St. Philip: Pray for us. </a:t>
            </a:r>
          </a:p>
          <a:p>
            <a:pPr algn="l" defTabSz="457200">
              <a:defRPr i="1" sz="28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House Saint</a:t>
            </a:r>
            <a:r>
              <a:rPr i="0"/>
              <a:t>: Pray for us.</a:t>
            </a:r>
          </a:p>
          <a:p>
            <a:pPr algn="l" defTabSz="457200">
              <a:defRPr sz="28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In the name of the Father…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53585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G_0229.jpeg" descr="IMG_0229.jpeg"/>
          <p:cNvPicPr>
            <a:picLocks noChangeAspect="1"/>
          </p:cNvPicPr>
          <p:nvPr/>
        </p:nvPicPr>
        <p:blipFill>
          <a:blip r:embed="rId2">
            <a:extLst/>
          </a:blip>
          <a:srcRect l="0" t="0" r="3828" b="1426"/>
          <a:stretch>
            <a:fillRect/>
          </a:stretch>
        </p:blipFill>
        <p:spPr>
          <a:xfrm>
            <a:off x="4533900" y="2163762"/>
            <a:ext cx="3935413" cy="7546976"/>
          </a:xfrm>
          <a:prstGeom prst="rect">
            <a:avLst/>
          </a:prstGeom>
          <a:ln w="12700">
            <a:miter lim="400000"/>
          </a:ln>
        </p:spPr>
      </p:pic>
      <p:sp>
        <p:nvSpPr>
          <p:cNvPr id="39" name="Faith…"/>
          <p:cNvSpPr txBox="1"/>
          <p:nvPr>
            <p:ph type="title"/>
          </p:nvPr>
        </p:nvSpPr>
        <p:spPr>
          <a:xfrm>
            <a:off x="1269999" y="190500"/>
            <a:ext cx="10464802" cy="2019300"/>
          </a:xfrm>
          <a:prstGeom prst="rect">
            <a:avLst/>
          </a:prstGeom>
        </p:spPr>
        <p:txBody>
          <a:bodyPr/>
          <a:lstStyle/>
          <a:p>
            <a:pPr>
              <a:defRPr sz="600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Faith</a:t>
            </a:r>
          </a:p>
          <a:p>
            <a:pPr>
              <a:defRPr sz="550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Wednesday Reflection</a:t>
            </a:r>
          </a:p>
        </p:txBody>
      </p:sp>
      <p:sp>
        <p:nvSpPr>
          <p:cNvPr id="40" name="Giotto"/>
          <p:cNvSpPr txBox="1"/>
          <p:nvPr/>
        </p:nvSpPr>
        <p:spPr>
          <a:xfrm>
            <a:off x="8870590" y="9128125"/>
            <a:ext cx="723033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 sz="23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lvl1pPr>
          </a:lstStyle>
          <a:p>
            <a:pPr/>
            <a:r>
              <a:t>Giotto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53585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G_0229.jpeg" descr="IMG_0229.jpeg"/>
          <p:cNvPicPr>
            <a:picLocks noChangeAspect="1"/>
          </p:cNvPicPr>
          <p:nvPr/>
        </p:nvPicPr>
        <p:blipFill>
          <a:blip r:embed="rId2">
            <a:extLst/>
          </a:blip>
          <a:srcRect l="2316" t="0" r="2316" b="24377"/>
          <a:stretch>
            <a:fillRect/>
          </a:stretch>
        </p:blipFill>
        <p:spPr>
          <a:xfrm>
            <a:off x="6519862" y="660400"/>
            <a:ext cx="5899151" cy="8756650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Faith…"/>
          <p:cNvSpPr txBox="1"/>
          <p:nvPr>
            <p:ph type="title"/>
          </p:nvPr>
        </p:nvSpPr>
        <p:spPr>
          <a:xfrm>
            <a:off x="273050" y="258762"/>
            <a:ext cx="5700713" cy="1754188"/>
          </a:xfrm>
          <a:prstGeom prst="rect">
            <a:avLst/>
          </a:prstGeom>
        </p:spPr>
        <p:txBody>
          <a:bodyPr/>
          <a:lstStyle/>
          <a:p>
            <a:pPr defTabSz="566674">
              <a:defRPr sz="6014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Faith</a:t>
            </a:r>
          </a:p>
          <a:p>
            <a:pPr defTabSz="566674">
              <a:defRPr sz="5335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Wednesday Prayers</a:t>
            </a:r>
          </a:p>
        </p:txBody>
      </p:sp>
      <p:sp>
        <p:nvSpPr>
          <p:cNvPr id="44" name="Let us ask God for the gift of faith, for ourselves and for those most in need of direction in their lives.…"/>
          <p:cNvSpPr txBox="1"/>
          <p:nvPr/>
        </p:nvSpPr>
        <p:spPr>
          <a:xfrm>
            <a:off x="507999" y="2284412"/>
            <a:ext cx="5232402" cy="701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30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Let us ask God for the gift of faith, for ourselves and for those most in need of direction in their lives. </a:t>
            </a:r>
          </a:p>
          <a:p>
            <a:pPr algn="l" defTabSz="457200">
              <a:defRPr sz="30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Lord hear us… </a:t>
            </a:r>
          </a:p>
          <a:p>
            <a:pPr algn="l" defTabSz="457200">
              <a:defRPr sz="30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</a:p>
          <a:p>
            <a:pPr algn="l" defTabSz="457200">
              <a:defRPr sz="30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We pray for those who have lost their faith; may the light of the Holy Spirit guide them along the right path. </a:t>
            </a:r>
          </a:p>
          <a:p>
            <a:pPr algn="l" defTabSz="457200">
              <a:defRPr sz="30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Lord hear us… </a:t>
            </a:r>
          </a:p>
          <a:p>
            <a:pPr algn="l" defTabSz="457200">
              <a:defRPr sz="30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</a:p>
          <a:p>
            <a:pPr algn="l" defTabSz="457200">
              <a:defRPr sz="30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St. Philip: Pray for us. </a:t>
            </a:r>
          </a:p>
          <a:p>
            <a:pPr algn="l" defTabSz="457200">
              <a:defRPr i="1" sz="30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House Saint:</a:t>
            </a:r>
            <a:r>
              <a:rPr i="0"/>
              <a:t> Pray for us. </a:t>
            </a:r>
          </a:p>
          <a:p>
            <a:pPr algn="l" defTabSz="457200">
              <a:defRPr sz="30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</a:p>
          <a:p>
            <a:pPr algn="l" defTabSz="457200">
              <a:defRPr sz="30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In the name…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53585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 1.jpeg" descr="Image 1.jpeg"/>
          <p:cNvPicPr>
            <a:picLocks noChangeAspect="1"/>
          </p:cNvPicPr>
          <p:nvPr/>
        </p:nvPicPr>
        <p:blipFill>
          <a:blip r:embed="rId2">
            <a:extLst/>
          </a:blip>
          <a:srcRect l="10" t="1954" r="0" b="2006"/>
          <a:stretch>
            <a:fillRect/>
          </a:stretch>
        </p:blipFill>
        <p:spPr>
          <a:xfrm>
            <a:off x="6667500" y="2270125"/>
            <a:ext cx="5497513" cy="7337425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Faith…"/>
          <p:cNvSpPr txBox="1"/>
          <p:nvPr>
            <p:ph type="title"/>
          </p:nvPr>
        </p:nvSpPr>
        <p:spPr>
          <a:xfrm>
            <a:off x="1269999" y="126999"/>
            <a:ext cx="10464802" cy="2146302"/>
          </a:xfrm>
          <a:prstGeom prst="rect">
            <a:avLst/>
          </a:prstGeom>
        </p:spPr>
        <p:txBody>
          <a:bodyPr/>
          <a:lstStyle/>
          <a:p>
            <a:pPr>
              <a:defRPr sz="63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Faith</a:t>
            </a:r>
          </a:p>
          <a:p>
            <a:pPr>
              <a:defRPr sz="55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Thursday Rosary</a:t>
            </a:r>
          </a:p>
        </p:txBody>
      </p:sp>
      <p:sp>
        <p:nvSpPr>
          <p:cNvPr id="48" name="Fourth Mystery of light:…"/>
          <p:cNvSpPr txBox="1"/>
          <p:nvPr/>
        </p:nvSpPr>
        <p:spPr>
          <a:xfrm>
            <a:off x="379412" y="3681412"/>
            <a:ext cx="6057901" cy="3886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defRPr sz="1600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 </a:t>
            </a:r>
            <a:r>
              <a:rPr sz="3200">
                <a:solidFill>
                  <a:srgbClr val="FFFFFF"/>
                </a:solidFill>
                <a:latin typeface="Baskerville SemiBold"/>
                <a:ea typeface="Baskerville SemiBold"/>
                <a:cs typeface="Baskerville SemiBold"/>
                <a:sym typeface="Baskerville SemiBold"/>
              </a:rPr>
              <a:t>Fourth Mystery of light:</a:t>
            </a:r>
            <a:r>
              <a:rPr sz="3400">
                <a:solidFill>
                  <a:srgbClr val="FFFFFF"/>
                </a:solidFill>
                <a:latin typeface="Baskerville SemiBold"/>
                <a:ea typeface="Baskerville SemiBold"/>
                <a:cs typeface="Baskerville SemiBold"/>
                <a:sym typeface="Baskerville SemiBold"/>
              </a:rPr>
              <a:t> </a:t>
            </a:r>
            <a:endParaRPr sz="3200">
              <a:solidFill>
                <a:srgbClr val="FFFFFF"/>
              </a:solidFill>
              <a:latin typeface="Baskerville SemiBold"/>
              <a:ea typeface="Baskerville SemiBold"/>
              <a:cs typeface="Baskerville SemiBold"/>
              <a:sym typeface="Baskerville SemiBold"/>
            </a:endParaRPr>
          </a:p>
          <a:p>
            <a:pPr defTabSz="457200">
              <a:defRPr sz="3200">
                <a:solidFill>
                  <a:srgbClr val="FFFFFF"/>
                </a:solidFill>
                <a:latin typeface="Baskerville SemiBold"/>
                <a:ea typeface="Baskerville SemiBold"/>
                <a:cs typeface="Baskerville SemiBold"/>
                <a:sym typeface="Baskerville SemiBold"/>
              </a:defRPr>
            </a:pPr>
            <a:r>
              <a:t>THE TRANSFIGURATION OF JESUS</a:t>
            </a:r>
          </a:p>
          <a:p>
            <a:pPr defTabSz="457200">
              <a:defRPr i="1" sz="2700">
                <a:solidFill>
                  <a:srgbClr val="FFFFFF"/>
                </a:solidFill>
                <a:latin typeface="Baskerville SemiBold"/>
                <a:ea typeface="Baskerville SemiBold"/>
                <a:cs typeface="Baskerville SemiBold"/>
                <a:sym typeface="Baskerville SemiBold"/>
              </a:defRPr>
            </a:pPr>
            <a:r>
              <a:t>‘Jesus took with him Peter and James and John, and led them up a high mountain apart,</a:t>
            </a:r>
          </a:p>
          <a:p>
            <a:pPr defTabSz="457200">
              <a:defRPr i="1" sz="2700">
                <a:solidFill>
                  <a:srgbClr val="FFFFFF"/>
                </a:solidFill>
                <a:latin typeface="Baskerville SemiBold"/>
                <a:ea typeface="Baskerville SemiBold"/>
                <a:cs typeface="Baskerville SemiBold"/>
                <a:sym typeface="Baskerville SemiBold"/>
              </a:defRPr>
            </a:pPr>
            <a:r>
              <a:t>by themselves. </a:t>
            </a:r>
          </a:p>
          <a:p>
            <a:pPr defTabSz="457200">
              <a:defRPr i="1" sz="2700">
                <a:solidFill>
                  <a:srgbClr val="FFFFFF"/>
                </a:solidFill>
                <a:latin typeface="Baskerville SemiBold"/>
                <a:ea typeface="Baskerville SemiBold"/>
                <a:cs typeface="Baskerville SemiBold"/>
                <a:sym typeface="Baskerville SemiBold"/>
              </a:defRPr>
            </a:pPr>
            <a:r>
              <a:t>And he was transfigured before their eyes.’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53585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G_0234.jpeg" descr="IMG_0234.jpeg"/>
          <p:cNvPicPr>
            <a:picLocks noChangeAspect="1"/>
          </p:cNvPicPr>
          <p:nvPr/>
        </p:nvPicPr>
        <p:blipFill>
          <a:blip r:embed="rId2">
            <a:extLst/>
          </a:blip>
          <a:srcRect l="0" t="852" r="0" b="16308"/>
          <a:stretch>
            <a:fillRect/>
          </a:stretch>
        </p:blipFill>
        <p:spPr>
          <a:xfrm>
            <a:off x="6138862" y="225425"/>
            <a:ext cx="6186488" cy="9301163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Faith…"/>
          <p:cNvSpPr txBox="1"/>
          <p:nvPr>
            <p:ph type="title"/>
          </p:nvPr>
        </p:nvSpPr>
        <p:spPr>
          <a:xfrm>
            <a:off x="-2236788" y="-82550"/>
            <a:ext cx="10463213" cy="2144713"/>
          </a:xfrm>
          <a:prstGeom prst="rect">
            <a:avLst/>
          </a:prstGeom>
        </p:spPr>
        <p:txBody>
          <a:bodyPr/>
          <a:lstStyle/>
          <a:p>
            <a:pPr>
              <a:defRPr sz="59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Faith</a:t>
            </a:r>
            <a:endParaRPr sz="4400"/>
          </a:p>
          <a:p>
            <a:pPr>
              <a:defRPr sz="44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Friday Prayer</a:t>
            </a:r>
          </a:p>
        </p:txBody>
      </p:sp>
      <p:sp>
        <p:nvSpPr>
          <p:cNvPr id="52" name="O Gracious and Holy Father, give me wisdom to know you, intelligence to understand you, diligence to seek you,…"/>
          <p:cNvSpPr txBox="1"/>
          <p:nvPr/>
        </p:nvSpPr>
        <p:spPr>
          <a:xfrm>
            <a:off x="546099" y="2208212"/>
            <a:ext cx="5232402" cy="683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34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O Gracious and Holy Father, give me wisdom to know you, intelligence to understand you, diligence to seek you,</a:t>
            </a:r>
          </a:p>
          <a:p>
            <a:pPr algn="l" defTabSz="457200">
              <a:defRPr sz="34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patience to wait for you,</a:t>
            </a:r>
            <a:br/>
            <a:r>
              <a:t>eyes to behold you,</a:t>
            </a:r>
            <a:br/>
            <a:r>
              <a:t>a heart to meditate upon you</a:t>
            </a:r>
            <a:br/>
            <a:r>
              <a:t>and a life to proclaim you,</a:t>
            </a:r>
            <a:br/>
            <a:r>
              <a:t>through the power of the Spirit of Jesus Christ our Lord.</a:t>
            </a:r>
          </a:p>
          <a:p>
            <a:pPr algn="l" defTabSz="457200">
              <a:defRPr sz="34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Amen. </a:t>
            </a:r>
          </a:p>
          <a:p>
            <a:pPr lvl="2" algn="l" defTabSz="457200">
              <a:defRPr i="1" sz="27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</a:p>
          <a:p>
            <a:pPr lvl="2" algn="l" defTabSz="457200">
              <a:defRPr i="1" sz="2700">
                <a:solidFill>
                  <a:srgbClr val="FFFFFF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r>
              <a:t>St. Benedict (480-547)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Lucida Grande"/>
        <a:ea typeface="Lucida Grande"/>
        <a:cs typeface="Lucida Grand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Lucida Grande"/>
        <a:ea typeface="Lucida Grande"/>
        <a:cs typeface="Lucida Grand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