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+mj-lt"/>
        <a:ea typeface="+mj-ea"/>
        <a:cs typeface="+mj-cs"/>
        <a:sym typeface="Lucida Grande"/>
      </a:defRPr>
    </a:lvl1pPr>
    <a:lvl2pPr indent="228600" defTabSz="584200" latinLnBrk="0">
      <a:defRPr sz="2200">
        <a:latin typeface="+mj-lt"/>
        <a:ea typeface="+mj-ea"/>
        <a:cs typeface="+mj-cs"/>
        <a:sym typeface="Lucida Grande"/>
      </a:defRPr>
    </a:lvl2pPr>
    <a:lvl3pPr indent="457200" defTabSz="584200" latinLnBrk="0">
      <a:defRPr sz="2200">
        <a:latin typeface="+mj-lt"/>
        <a:ea typeface="+mj-ea"/>
        <a:cs typeface="+mj-cs"/>
        <a:sym typeface="Lucida Grande"/>
      </a:defRPr>
    </a:lvl3pPr>
    <a:lvl4pPr indent="685800" defTabSz="584200" latinLnBrk="0">
      <a:defRPr sz="2200">
        <a:latin typeface="+mj-lt"/>
        <a:ea typeface="+mj-ea"/>
        <a:cs typeface="+mj-cs"/>
        <a:sym typeface="Lucida Grande"/>
      </a:defRPr>
    </a:lvl4pPr>
    <a:lvl5pPr indent="914400" defTabSz="584200" latinLnBrk="0">
      <a:defRPr sz="2200">
        <a:latin typeface="+mj-lt"/>
        <a:ea typeface="+mj-ea"/>
        <a:cs typeface="+mj-cs"/>
        <a:sym typeface="Lucida Grande"/>
      </a:defRPr>
    </a:lvl5pPr>
    <a:lvl6pPr indent="1143000" defTabSz="584200" latinLnBrk="0">
      <a:defRPr sz="2200">
        <a:latin typeface="+mj-lt"/>
        <a:ea typeface="+mj-ea"/>
        <a:cs typeface="+mj-cs"/>
        <a:sym typeface="Lucida Grande"/>
      </a:defRPr>
    </a:lvl6pPr>
    <a:lvl7pPr indent="1371600" defTabSz="584200" latinLnBrk="0">
      <a:defRPr sz="2200">
        <a:latin typeface="+mj-lt"/>
        <a:ea typeface="+mj-ea"/>
        <a:cs typeface="+mj-cs"/>
        <a:sym typeface="Lucida Grande"/>
      </a:defRPr>
    </a:lvl7pPr>
    <a:lvl8pPr indent="1600200" defTabSz="584200" latinLnBrk="0">
      <a:defRPr sz="2200">
        <a:latin typeface="+mj-lt"/>
        <a:ea typeface="+mj-ea"/>
        <a:cs typeface="+mj-cs"/>
        <a:sym typeface="Lucida Grande"/>
      </a:defRPr>
    </a:lvl8pPr>
    <a:lvl9pPr indent="1828800" defTabSz="584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half" idx="21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21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quarter" idx="21"/>
          </p:nvPr>
        </p:nvSpPr>
        <p:spPr>
          <a:xfrm>
            <a:off x="7175500" y="2540000"/>
            <a:ext cx="4102100" cy="61571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21"/>
          </p:nvPr>
        </p:nvSpPr>
        <p:spPr>
          <a:xfrm>
            <a:off x="2438400" y="1638300"/>
            <a:ext cx="8128000" cy="504220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21"/>
          </p:nvPr>
        </p:nvSpPr>
        <p:spPr>
          <a:xfrm>
            <a:off x="2438400" y="1638300"/>
            <a:ext cx="8128000" cy="5042207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2583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 fontScale="100000" lnSpcReduction="0"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orpus Christi…"/>
          <p:cNvSpPr txBox="1"/>
          <p:nvPr>
            <p:ph type="title"/>
          </p:nvPr>
        </p:nvSpPr>
        <p:spPr>
          <a:xfrm>
            <a:off x="3330947" y="36373"/>
            <a:ext cx="6342907" cy="1802297"/>
          </a:xfrm>
          <a:prstGeom prst="rect">
            <a:avLst/>
          </a:prstGeom>
        </p:spPr>
        <p:txBody>
          <a:bodyPr/>
          <a:lstStyle/>
          <a:p>
            <a:pPr defTabSz="321309">
              <a:defRPr sz="5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Corpus Christi</a:t>
            </a:r>
          </a:p>
          <a:p>
            <a:pPr defTabSz="321309">
              <a:defRPr i="1" sz="35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Sanctus</a:t>
            </a:r>
          </a:p>
          <a:p>
            <a:pPr defTabSz="321309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Monday Reflection</a:t>
            </a:r>
          </a:p>
        </p:txBody>
      </p:sp>
      <p:pic>
        <p:nvPicPr>
          <p:cNvPr id="138" name="IMG_0550.JPG" descr="IMG_05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2931" y="2303943"/>
            <a:ext cx="5638938" cy="6695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" descr="Imag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32" t="0" r="29337" b="0"/>
          <a:stretch>
            <a:fillRect/>
          </a:stretch>
        </p:blipFill>
        <p:spPr>
          <a:xfrm>
            <a:off x="7549857" y="2667397"/>
            <a:ext cx="4693953" cy="4418979"/>
          </a:xfrm>
          <a:prstGeom prst="rect">
            <a:avLst/>
          </a:prstGeom>
        </p:spPr>
      </p:pic>
      <p:sp>
        <p:nvSpPr>
          <p:cNvPr id="141" name="We pray that we might be given the grace to participate in the Mass with greater devotion.…"/>
          <p:cNvSpPr txBox="1"/>
          <p:nvPr/>
        </p:nvSpPr>
        <p:spPr>
          <a:xfrm>
            <a:off x="727308" y="2768599"/>
            <a:ext cx="5624865" cy="421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We pray that we might be given the grace to participate in the Mass with greater devotion. </a:t>
            </a:r>
          </a:p>
          <a:p>
            <a:pPr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Our Father…..</a:t>
            </a:r>
          </a:p>
          <a:p>
            <a:pPr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 Philip: Pray for us.  </a:t>
            </a:r>
          </a:p>
          <a:p>
            <a:pPr defTabSz="457200">
              <a:defRPr i="1"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House Saint:</a:t>
            </a:r>
            <a:r>
              <a:rPr i="0"/>
              <a:t> Pray for us. </a:t>
            </a:r>
          </a:p>
          <a:p>
            <a:pPr defTabSz="457200"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name…</a:t>
            </a:r>
          </a:p>
        </p:txBody>
      </p:sp>
      <p:sp>
        <p:nvSpPr>
          <p:cNvPr id="142" name="Corpus Christi…"/>
          <p:cNvSpPr txBox="1"/>
          <p:nvPr>
            <p:ph type="title"/>
          </p:nvPr>
        </p:nvSpPr>
        <p:spPr>
          <a:xfrm>
            <a:off x="3330947" y="36373"/>
            <a:ext cx="6342907" cy="1802297"/>
          </a:xfrm>
          <a:prstGeom prst="rect">
            <a:avLst/>
          </a:prstGeom>
        </p:spPr>
        <p:txBody>
          <a:bodyPr/>
          <a:lstStyle/>
          <a:p>
            <a:pPr defTabSz="321309">
              <a:defRPr sz="5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Corpus Christi</a:t>
            </a:r>
          </a:p>
          <a:p>
            <a:pPr defTabSz="321309">
              <a:defRPr i="1" sz="35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Sanctus</a:t>
            </a:r>
          </a:p>
          <a:p>
            <a:pPr defTabSz="321309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Monday Prayers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artolome  Gonzalez"/>
          <p:cNvSpPr txBox="1"/>
          <p:nvPr/>
        </p:nvSpPr>
        <p:spPr>
          <a:xfrm>
            <a:off x="8668871" y="9101239"/>
            <a:ext cx="1935337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Bartolome  Gonzalez</a:t>
            </a:r>
          </a:p>
        </p:txBody>
      </p:sp>
      <p:sp>
        <p:nvSpPr>
          <p:cNvPr id="145" name="Corpus Christi…"/>
          <p:cNvSpPr txBox="1"/>
          <p:nvPr>
            <p:ph type="title"/>
          </p:nvPr>
        </p:nvSpPr>
        <p:spPr>
          <a:xfrm>
            <a:off x="3330947" y="36374"/>
            <a:ext cx="6342907" cy="1465665"/>
          </a:xfrm>
          <a:prstGeom prst="rect">
            <a:avLst/>
          </a:prstGeom>
        </p:spPr>
        <p:txBody>
          <a:bodyPr/>
          <a:lstStyle/>
          <a:p>
            <a:pPr defTabSz="257047">
              <a:defRPr sz="4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Corpus Christi</a:t>
            </a:r>
          </a:p>
          <a:p>
            <a:pPr defTabSz="257047">
              <a:defRPr i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Agnus Dei</a:t>
            </a:r>
          </a:p>
          <a:p>
            <a:pPr defTabSz="257047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Tuesday Reflection</a:t>
            </a:r>
          </a:p>
        </p:txBody>
      </p:sp>
      <p:pic>
        <p:nvPicPr>
          <p:cNvPr id="146" name="IMG_0551.JPG" descr="IMG_055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90904" y="1607016"/>
            <a:ext cx="4422992" cy="73892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Let us pray for the grace to celebrate Mass worthily…"/>
          <p:cNvSpPr txBox="1"/>
          <p:nvPr/>
        </p:nvSpPr>
        <p:spPr>
          <a:xfrm>
            <a:off x="712557" y="7511604"/>
            <a:ext cx="11579685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the grace to celebrate Mass worthily </a:t>
            </a:r>
          </a:p>
          <a:p>
            <a:pPr defTabSz="457200"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by becoming more aware of our need of Jesus as our Lord and Saviour. </a:t>
            </a:r>
          </a:p>
          <a:p>
            <a:pPr defTabSz="457200"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Lord, hear us….</a:t>
            </a:r>
          </a:p>
          <a:p>
            <a:pPr defTabSz="457200"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 Philip: Pray for us.  	</a:t>
            </a:r>
            <a:r>
              <a:rPr i="1"/>
              <a:t>House Saint:</a:t>
            </a:r>
            <a:r>
              <a:t> Pray for us. 	In the name…</a:t>
            </a:r>
          </a:p>
        </p:txBody>
      </p:sp>
      <p:sp>
        <p:nvSpPr>
          <p:cNvPr id="149" name="Zurbaran"/>
          <p:cNvSpPr txBox="1"/>
          <p:nvPr/>
        </p:nvSpPr>
        <p:spPr>
          <a:xfrm>
            <a:off x="10771423" y="6744366"/>
            <a:ext cx="945134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Zurbaran</a:t>
            </a:r>
          </a:p>
        </p:txBody>
      </p:sp>
      <p:sp>
        <p:nvSpPr>
          <p:cNvPr id="150" name="Corpus Christi…"/>
          <p:cNvSpPr txBox="1"/>
          <p:nvPr>
            <p:ph type="title"/>
          </p:nvPr>
        </p:nvSpPr>
        <p:spPr>
          <a:xfrm>
            <a:off x="3330947" y="36374"/>
            <a:ext cx="6857756" cy="2005741"/>
          </a:xfrm>
          <a:prstGeom prst="rect">
            <a:avLst/>
          </a:prstGeom>
        </p:spPr>
        <p:txBody>
          <a:bodyPr/>
          <a:lstStyle/>
          <a:p>
            <a:pPr defTabSz="362204">
              <a:defRPr sz="5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Corpus Christi</a:t>
            </a:r>
          </a:p>
          <a:p>
            <a:pPr defTabSz="362204">
              <a:defRPr i="1" sz="4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Agnus Dei</a:t>
            </a:r>
          </a:p>
          <a:p>
            <a:pPr defTabSz="362204">
              <a:defRPr sz="3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Tuesday Prayers</a:t>
            </a:r>
          </a:p>
        </p:txBody>
      </p:sp>
      <p:pic>
        <p:nvPicPr>
          <p:cNvPr id="151" name="IMG_0548.JPG" descr="IMG_05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3318" y="2137025"/>
            <a:ext cx="8378164" cy="5008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orpus Christi…"/>
          <p:cNvSpPr txBox="1"/>
          <p:nvPr>
            <p:ph type="title"/>
          </p:nvPr>
        </p:nvSpPr>
        <p:spPr>
          <a:xfrm>
            <a:off x="588941" y="4041792"/>
            <a:ext cx="6416718" cy="2113255"/>
          </a:xfrm>
          <a:prstGeom prst="rect">
            <a:avLst/>
          </a:prstGeom>
        </p:spPr>
        <p:txBody>
          <a:bodyPr/>
          <a:lstStyle/>
          <a:p>
            <a:pPr defTabSz="496569">
              <a:defRPr sz="5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Corpus Christi</a:t>
            </a:r>
          </a:p>
          <a:p>
            <a:pPr defTabSz="496569">
              <a:defRPr i="1" sz="4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Oremus</a:t>
            </a:r>
            <a:endParaRPr sz="5100"/>
          </a:p>
          <a:p>
            <a:pPr defTabSz="496569">
              <a:defRPr sz="4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Wednesday Reflection</a:t>
            </a:r>
          </a:p>
        </p:txBody>
      </p:sp>
      <p:pic>
        <p:nvPicPr>
          <p:cNvPr id="154" name="IMG_0554.JPG" descr="IMG_055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7120" y="1445479"/>
            <a:ext cx="4870587" cy="7305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rpus Christi…"/>
          <p:cNvSpPr txBox="1"/>
          <p:nvPr/>
        </p:nvSpPr>
        <p:spPr>
          <a:xfrm>
            <a:off x="3131091" y="-3247"/>
            <a:ext cx="6742618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Corpus Christi</a:t>
            </a:r>
          </a:p>
          <a:p>
            <a:pPr>
              <a:defRPr i="1" sz="4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Oremus</a:t>
            </a:r>
            <a:endParaRPr sz="5300"/>
          </a:p>
          <a:p>
            <a:pPr>
              <a:defRPr sz="3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Wednesday Prayers</a:t>
            </a:r>
          </a:p>
        </p:txBody>
      </p:sp>
      <p:sp>
        <p:nvSpPr>
          <p:cNvPr id="157" name="Let us pray for the grace to remember to make Mass a time of prayer and thanksgiving.…"/>
          <p:cNvSpPr txBox="1"/>
          <p:nvPr/>
        </p:nvSpPr>
        <p:spPr>
          <a:xfrm>
            <a:off x="1015964" y="3860023"/>
            <a:ext cx="4780618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the grace to remember to make Mass a time of prayer and thanksgiving.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Lord, hear us….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 Lord, hear us…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 Philip: Pray for us.  </a:t>
            </a:r>
          </a:p>
          <a:p>
            <a:pPr defTabSz="457200">
              <a:defRPr i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House Saint:</a:t>
            </a:r>
            <a:r>
              <a:rPr i="0"/>
              <a:t> Pray for us.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name…</a:t>
            </a:r>
          </a:p>
        </p:txBody>
      </p:sp>
      <p:pic>
        <p:nvPicPr>
          <p:cNvPr id="158" name="IMG_0553.JPG" descr="IMG_0553.JPG"/>
          <p:cNvPicPr>
            <a:picLocks noChangeAspect="1"/>
          </p:cNvPicPr>
          <p:nvPr/>
        </p:nvPicPr>
        <p:blipFill>
          <a:blip r:embed="rId2">
            <a:extLst/>
          </a:blip>
          <a:srcRect l="6858" t="0" r="13935" b="0"/>
          <a:stretch>
            <a:fillRect/>
          </a:stretch>
        </p:blipFill>
        <p:spPr>
          <a:xfrm>
            <a:off x="6077088" y="3125375"/>
            <a:ext cx="6211978" cy="5228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orpus Christi…"/>
          <p:cNvSpPr txBox="1"/>
          <p:nvPr/>
        </p:nvSpPr>
        <p:spPr>
          <a:xfrm>
            <a:off x="1980896" y="158177"/>
            <a:ext cx="9043008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Corpus Christi</a:t>
            </a:r>
          </a:p>
          <a:p>
            <a:pPr>
              <a:defRPr sz="3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Thursday Rosary</a:t>
            </a:r>
          </a:p>
        </p:txBody>
      </p:sp>
      <p:sp>
        <p:nvSpPr>
          <p:cNvPr id="161" name="The Fifth Luminous Mystery:…"/>
          <p:cNvSpPr txBox="1"/>
          <p:nvPr/>
        </p:nvSpPr>
        <p:spPr>
          <a:xfrm>
            <a:off x="629602" y="2635249"/>
            <a:ext cx="4550646" cy="44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cap="small" sz="31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The Fifth Luminous Mystery:</a:t>
            </a:r>
          </a:p>
          <a:p>
            <a:pPr defTabSz="457200">
              <a:defRPr cap="small" sz="31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The Institution of The Eucharist </a:t>
            </a:r>
          </a:p>
          <a:p>
            <a:pPr defTabSz="457200">
              <a:defRPr cap="small" sz="31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 </a:t>
            </a:r>
          </a:p>
          <a:p>
            <a:pPr defTabSz="450000">
              <a:defRPr i="1"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While they were eating, Jesus took a loaf of bread, and after blessing it he broke it, gave it to the disciples, and said,</a:t>
            </a:r>
            <a:br/>
            <a:r>
              <a:t>‘Take, eat; this is my body.’</a:t>
            </a:r>
          </a:p>
        </p:txBody>
      </p:sp>
      <p:sp>
        <p:nvSpPr>
          <p:cNvPr id="162" name="Raphael"/>
          <p:cNvSpPr txBox="1"/>
          <p:nvPr/>
        </p:nvSpPr>
        <p:spPr>
          <a:xfrm>
            <a:off x="8624143" y="8064677"/>
            <a:ext cx="83636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Raphael</a:t>
            </a:r>
          </a:p>
        </p:txBody>
      </p:sp>
      <p:pic>
        <p:nvPicPr>
          <p:cNvPr id="163" name="1280px-Disputa_del_Sacramento_(Rafael).jpg" descr="1280px-Disputa_del_Sacramento_(Rafael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8061" y="2527375"/>
            <a:ext cx="7248531" cy="52269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20250622T1445-POPE-CORPUS-CHRISTI-1799841.jpg" descr="20250622T1445-POPE-CORPUS-CHRISTI-1799841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8046" t="0" r="25853" b="0"/>
          <a:stretch>
            <a:fillRect/>
          </a:stretch>
        </p:blipFill>
        <p:spPr>
          <a:xfrm>
            <a:off x="7723196" y="1812534"/>
            <a:ext cx="4796200" cy="6935880"/>
          </a:xfrm>
          <a:prstGeom prst="rect">
            <a:avLst/>
          </a:prstGeom>
        </p:spPr>
      </p:pic>
      <p:sp>
        <p:nvSpPr>
          <p:cNvPr id="166" name="Friday Prayer"/>
          <p:cNvSpPr txBox="1"/>
          <p:nvPr/>
        </p:nvSpPr>
        <p:spPr>
          <a:xfrm>
            <a:off x="4825488" y="278482"/>
            <a:ext cx="3353824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Friday Prayer </a:t>
            </a:r>
          </a:p>
        </p:txBody>
      </p:sp>
      <p:sp>
        <p:nvSpPr>
          <p:cNvPr id="167" name="Remember that you can go to the Chapel for Confession this lunchtime.…"/>
          <p:cNvSpPr txBox="1"/>
          <p:nvPr/>
        </p:nvSpPr>
        <p:spPr>
          <a:xfrm>
            <a:off x="480772" y="1857314"/>
            <a:ext cx="6944974" cy="6846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1" sz="2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Remember that you can go to the Chapel for Confession this lunchtime.</a:t>
            </a:r>
          </a:p>
          <a:p>
            <a:pPr>
              <a:defRPr sz="2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cap="small" sz="30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The </a:t>
            </a:r>
            <a:r>
              <a:rPr b="1" i="1">
                <a:latin typeface="Baskerville"/>
                <a:ea typeface="Baskerville"/>
                <a:cs typeface="Baskerville"/>
                <a:sym typeface="Baskerville"/>
              </a:rPr>
              <a:t>Anima Christi</a:t>
            </a:r>
            <a:endParaRPr b="1" i="1">
              <a:latin typeface="Baskerville"/>
              <a:ea typeface="Baskerville"/>
              <a:cs typeface="Baskerville"/>
              <a:sym typeface="Baskerville"/>
            </a:endParaRPr>
          </a:p>
          <a:p>
            <a:pPr defTabSz="457200">
              <a:defRPr cap="small"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Soul of Christ, sanctify me.</a:t>
            </a:r>
            <a:br/>
            <a:r>
              <a:t>Body of Christ, save me.</a:t>
            </a:r>
            <a:br/>
            <a:r>
              <a:t>Blood of Christ, fill me.</a:t>
            </a:r>
            <a:br/>
            <a:r>
              <a:t>Water from the side of Christ, wash me.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Passion of Christ, strengthen me.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 good Jesus, hear me.</a:t>
            </a:r>
            <a:br/>
            <a:r>
              <a:t>Suffer me not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to be separated from thee.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From the evil enemy defend me.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hour of death call me,</a:t>
            </a:r>
            <a:br/>
            <a:r>
              <a:t>And bid me come to thee.</a:t>
            </a:r>
            <a:br/>
            <a:r>
              <a:t>That with thy saints I may praise thee.</a:t>
            </a:r>
            <a:br/>
            <a:r>
              <a:t>For ever and ever. Amen.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