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j-lt"/>
        <a:ea typeface="+mj-ea"/>
        <a:cs typeface="+mj-cs"/>
        <a:sym typeface="Lucida Grande"/>
      </a:defRPr>
    </a:lvl1pPr>
    <a:lvl2pPr indent="228600" defTabSz="584200" latinLnBrk="0">
      <a:defRPr sz="2200">
        <a:latin typeface="+mj-lt"/>
        <a:ea typeface="+mj-ea"/>
        <a:cs typeface="+mj-cs"/>
        <a:sym typeface="Lucida Grande"/>
      </a:defRPr>
    </a:lvl2pPr>
    <a:lvl3pPr indent="457200" defTabSz="584200" latinLnBrk="0">
      <a:defRPr sz="2200">
        <a:latin typeface="+mj-lt"/>
        <a:ea typeface="+mj-ea"/>
        <a:cs typeface="+mj-cs"/>
        <a:sym typeface="Lucida Grande"/>
      </a:defRPr>
    </a:lvl3pPr>
    <a:lvl4pPr indent="685800" defTabSz="584200" latinLnBrk="0">
      <a:defRPr sz="2200">
        <a:latin typeface="+mj-lt"/>
        <a:ea typeface="+mj-ea"/>
        <a:cs typeface="+mj-cs"/>
        <a:sym typeface="Lucida Grande"/>
      </a:defRPr>
    </a:lvl4pPr>
    <a:lvl5pPr indent="914400" defTabSz="584200" latinLnBrk="0">
      <a:defRPr sz="2200">
        <a:latin typeface="+mj-lt"/>
        <a:ea typeface="+mj-ea"/>
        <a:cs typeface="+mj-cs"/>
        <a:sym typeface="Lucida Grande"/>
      </a:defRPr>
    </a:lvl5pPr>
    <a:lvl6pPr indent="1143000" defTabSz="584200" latinLnBrk="0">
      <a:defRPr sz="2200">
        <a:latin typeface="+mj-lt"/>
        <a:ea typeface="+mj-ea"/>
        <a:cs typeface="+mj-cs"/>
        <a:sym typeface="Lucida Grande"/>
      </a:defRPr>
    </a:lvl6pPr>
    <a:lvl7pPr indent="1371600" defTabSz="584200" latinLnBrk="0">
      <a:defRPr sz="2200">
        <a:latin typeface="+mj-lt"/>
        <a:ea typeface="+mj-ea"/>
        <a:cs typeface="+mj-cs"/>
        <a:sym typeface="Lucida Grande"/>
      </a:defRPr>
    </a:lvl7pPr>
    <a:lvl8pPr indent="1600200" defTabSz="584200" latinLnBrk="0">
      <a:defRPr sz="2200">
        <a:latin typeface="+mj-lt"/>
        <a:ea typeface="+mj-ea"/>
        <a:cs typeface="+mj-cs"/>
        <a:sym typeface="Lucida Grande"/>
      </a:defRPr>
    </a:lvl8pPr>
    <a:lvl9pPr indent="1828800" defTabSz="584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2438400" y="1638300"/>
            <a:ext cx="8128000" cy="50422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2438400" y="1638300"/>
            <a:ext cx="8128000" cy="5042207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81Ct36G9sAc?feature=shared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lleluia…"/>
          <p:cNvSpPr txBox="1"/>
          <p:nvPr>
            <p:ph type="title"/>
          </p:nvPr>
        </p:nvSpPr>
        <p:spPr>
          <a:xfrm>
            <a:off x="3330945" y="225666"/>
            <a:ext cx="6342909" cy="1256503"/>
          </a:xfrm>
          <a:prstGeom prst="rect">
            <a:avLst/>
          </a:prstGeom>
        </p:spPr>
        <p:txBody>
          <a:bodyPr/>
          <a:lstStyle/>
          <a:p>
            <a:pPr defTabSz="321308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</a:p>
          <a:p>
            <a:pPr defTabSz="321308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Reflection</a:t>
            </a:r>
          </a:p>
        </p:txBody>
      </p:sp>
      <p:pic>
        <p:nvPicPr>
          <p:cNvPr id="138" name="IMG_0517.PNG" descr="IMG_05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855" y="2874813"/>
            <a:ext cx="7753089" cy="287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lleluia…"/>
          <p:cNvSpPr txBox="1"/>
          <p:nvPr>
            <p:ph type="title"/>
          </p:nvPr>
        </p:nvSpPr>
        <p:spPr>
          <a:xfrm>
            <a:off x="2985201" y="295249"/>
            <a:ext cx="7034398" cy="997584"/>
          </a:xfrm>
          <a:prstGeom prst="rect">
            <a:avLst/>
          </a:prstGeom>
        </p:spPr>
        <p:txBody>
          <a:bodyPr/>
          <a:lstStyle/>
          <a:p>
            <a:pPr defTabSz="29794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</a:p>
          <a:p>
            <a:pPr defTabSz="29794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Prayers</a:t>
            </a:r>
          </a:p>
        </p:txBody>
      </p:sp>
      <p:sp>
        <p:nvSpPr>
          <p:cNvPr id="141" name="For each of these prayers we respond Alleluia.…"/>
          <p:cNvSpPr txBox="1"/>
          <p:nvPr/>
        </p:nvSpPr>
        <p:spPr>
          <a:xfrm>
            <a:off x="1341008" y="3888882"/>
            <a:ext cx="10435125" cy="545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For each of these prayers we respond </a:t>
            </a:r>
            <a:r>
              <a:rPr b="1"/>
              <a:t>Alleluia</a:t>
            </a:r>
            <a:r>
              <a:t>. 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praise the Lord for giving us the gift of life.</a:t>
            </a:r>
          </a:p>
          <a:p>
            <a:pPr algn="l" defTabSz="457200">
              <a:defRPr b="1"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  <a:r>
              <a:rPr b="0"/>
              <a:t>.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praise Him for saving us from death.</a:t>
            </a:r>
          </a:p>
          <a:p>
            <a:pPr algn="l" defTabSz="457200">
              <a:defRPr b="1"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  <a:r>
              <a:rPr b="0"/>
              <a:t>.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praise Him for His merciful love to us. </a:t>
            </a:r>
          </a:p>
          <a:p>
            <a:pPr algn="l" defTabSz="457200">
              <a:defRPr b="1"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  <a:r>
              <a:rPr b="0"/>
              <a:t>.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</a:t>
            </a:r>
            <a:r>
              <a:rPr i="1"/>
              <a:t>Then say in Latin: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Haec Dies quam fecit Dominus, Alleluia!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	</a:t>
            </a:r>
            <a:r>
              <a:rPr b="1"/>
              <a:t>Exultemus et laetemur in ea, Alleluia!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							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</a:t>
            </a:r>
            <a:r>
              <a:rPr i="1"/>
              <a:t>…or in English: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This is the Day that was made by the Lord, alleluia!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	</a:t>
            </a:r>
            <a:r>
              <a:rPr b="1"/>
              <a:t>We rejoice and are glad, Alleluia!</a:t>
            </a:r>
          </a:p>
        </p:txBody>
      </p:sp>
      <p:pic>
        <p:nvPicPr>
          <p:cNvPr id="142" name="IMG_0517.PNG" descr="IMG_05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1519" y="1365306"/>
            <a:ext cx="6134102" cy="2273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lleluia…"/>
          <p:cNvSpPr txBox="1"/>
          <p:nvPr>
            <p:ph type="title"/>
          </p:nvPr>
        </p:nvSpPr>
        <p:spPr>
          <a:xfrm>
            <a:off x="3507711" y="262520"/>
            <a:ext cx="5989378" cy="1158405"/>
          </a:xfrm>
          <a:prstGeom prst="rect">
            <a:avLst/>
          </a:prstGeom>
        </p:spPr>
        <p:txBody>
          <a:bodyPr/>
          <a:lstStyle/>
          <a:p>
            <a:pPr defTabSz="350520">
              <a:defRPr sz="3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</a:p>
          <a:p>
            <a:pPr defTabSz="350520">
              <a:defRPr sz="3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Reflection</a:t>
            </a:r>
          </a:p>
        </p:txBody>
      </p:sp>
      <p:sp>
        <p:nvSpPr>
          <p:cNvPr id="145" name="Luini"/>
          <p:cNvSpPr txBox="1"/>
          <p:nvPr/>
        </p:nvSpPr>
        <p:spPr>
          <a:xfrm>
            <a:off x="6004828" y="9185230"/>
            <a:ext cx="99514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21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Luini</a:t>
            </a:r>
          </a:p>
        </p:txBody>
      </p:sp>
      <p:pic>
        <p:nvPicPr>
          <p:cNvPr id="146" name="IMG_0520.JPG" descr="IMG_05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025" y="1750086"/>
            <a:ext cx="6663830" cy="7105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lleluia…"/>
          <p:cNvSpPr txBox="1"/>
          <p:nvPr>
            <p:ph type="title"/>
          </p:nvPr>
        </p:nvSpPr>
        <p:spPr>
          <a:xfrm>
            <a:off x="2985201" y="295249"/>
            <a:ext cx="7034398" cy="997584"/>
          </a:xfrm>
          <a:prstGeom prst="rect">
            <a:avLst/>
          </a:prstGeom>
        </p:spPr>
        <p:txBody>
          <a:bodyPr/>
          <a:lstStyle/>
          <a:p>
            <a:pPr defTabSz="29794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</a:p>
          <a:p>
            <a:pPr defTabSz="29794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Prayers</a:t>
            </a:r>
          </a:p>
        </p:txBody>
      </p:sp>
      <p:sp>
        <p:nvSpPr>
          <p:cNvPr id="149" name="For each of these prayers we respond Alleluia.…"/>
          <p:cNvSpPr txBox="1"/>
          <p:nvPr/>
        </p:nvSpPr>
        <p:spPr>
          <a:xfrm>
            <a:off x="1341008" y="3888882"/>
            <a:ext cx="10435125" cy="545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For each of these prayers we respond </a:t>
            </a:r>
            <a:r>
              <a:rPr b="1"/>
              <a:t>Alleluia</a:t>
            </a:r>
            <a:r>
              <a:t>. 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praise the Lord for giving us the gift of life.</a:t>
            </a:r>
          </a:p>
          <a:p>
            <a:pPr algn="l" defTabSz="457200">
              <a:defRPr b="1"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  <a:r>
              <a:rPr b="0"/>
              <a:t>.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praise Him for saving us from death.</a:t>
            </a:r>
          </a:p>
          <a:p>
            <a:pPr algn="l" defTabSz="457200">
              <a:defRPr b="1"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  <a:r>
              <a:rPr b="0"/>
              <a:t>.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praise Him for His merciful love to us. </a:t>
            </a:r>
          </a:p>
          <a:p>
            <a:pPr algn="l" defTabSz="457200">
              <a:defRPr b="1"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  <a:r>
              <a:rPr b="0"/>
              <a:t>.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</a:t>
            </a:r>
            <a:r>
              <a:rPr i="1"/>
              <a:t>Then say in Latin: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Haec Dies quam fecit Dominus, Alleluia!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	</a:t>
            </a:r>
            <a:r>
              <a:rPr b="1"/>
              <a:t>Exultemus et laetemur in ea, Alleluia!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							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</a:t>
            </a:r>
            <a:r>
              <a:rPr i="1"/>
              <a:t>…or in English: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This is the Day that was made by the Lord, alleluia!</a:t>
            </a:r>
          </a:p>
          <a:p>
            <a:pPr algn="l"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		</a:t>
            </a:r>
            <a:r>
              <a:rPr b="1"/>
              <a:t>We rejoice and are glad, Alleluia!</a:t>
            </a:r>
          </a:p>
        </p:txBody>
      </p:sp>
      <p:pic>
        <p:nvPicPr>
          <p:cNvPr id="150" name="IMG_0517.PNG" descr="IMG_05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5350" y="1365306"/>
            <a:ext cx="6134100" cy="2273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lleluia…"/>
          <p:cNvSpPr txBox="1"/>
          <p:nvPr>
            <p:ph type="title"/>
          </p:nvPr>
        </p:nvSpPr>
        <p:spPr>
          <a:xfrm>
            <a:off x="3294041" y="451729"/>
            <a:ext cx="6416720" cy="1479907"/>
          </a:xfrm>
          <a:prstGeom prst="rect">
            <a:avLst/>
          </a:prstGeom>
        </p:spPr>
        <p:txBody>
          <a:bodyPr/>
          <a:lstStyle/>
          <a:p>
            <a:pPr defTabSz="455673">
              <a:defRPr sz="4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</a:p>
          <a:p>
            <a:pPr defTabSz="455673">
              <a:defRPr sz="4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Reflection</a:t>
            </a:r>
          </a:p>
        </p:txBody>
      </p:sp>
      <p:pic>
        <p:nvPicPr>
          <p:cNvPr id="153" name="IMG_0514.JPG" descr="IMG_05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5344" y="2351508"/>
            <a:ext cx="6734114" cy="5050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651" r="3533" b="13484"/>
          <a:stretch>
            <a:fillRect/>
          </a:stretch>
        </p:blipFill>
        <p:spPr>
          <a:xfrm>
            <a:off x="935742" y="1888855"/>
            <a:ext cx="10818805" cy="713816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56" name="Alleluia…"/>
          <p:cNvSpPr txBox="1"/>
          <p:nvPr>
            <p:ph type="title"/>
          </p:nvPr>
        </p:nvSpPr>
        <p:spPr>
          <a:xfrm>
            <a:off x="3115995" y="42520"/>
            <a:ext cx="6772810" cy="1655217"/>
          </a:xfrm>
          <a:prstGeom prst="rect">
            <a:avLst/>
          </a:prstGeom>
        </p:spPr>
        <p:txBody>
          <a:bodyPr/>
          <a:lstStyle/>
          <a:p>
            <a:pPr defTabSz="525779"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</a:p>
          <a:p>
            <a:pPr defTabSz="525779"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Prayers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8383" t="0" r="18383" b="0"/>
          <a:stretch>
            <a:fillRect/>
          </a:stretch>
        </p:blipFill>
        <p:spPr>
          <a:xfrm>
            <a:off x="6597977" y="1861702"/>
            <a:ext cx="5992502" cy="670038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59" name="Alleluia…"/>
          <p:cNvSpPr txBox="1"/>
          <p:nvPr/>
        </p:nvSpPr>
        <p:spPr>
          <a:xfrm>
            <a:off x="1980895" y="112345"/>
            <a:ext cx="9043008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</a:t>
            </a:r>
            <a:endParaRPr sz="4800"/>
          </a:p>
          <a:p>
            <a:pPr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Thursday Rosary</a:t>
            </a:r>
          </a:p>
        </p:txBody>
      </p:sp>
      <p:sp>
        <p:nvSpPr>
          <p:cNvPr id="160" name="The First Glorious Mystery…"/>
          <p:cNvSpPr txBox="1"/>
          <p:nvPr/>
        </p:nvSpPr>
        <p:spPr>
          <a:xfrm>
            <a:off x="283397" y="3092448"/>
            <a:ext cx="5992421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cap="small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First Glorious Mystery </a:t>
            </a:r>
          </a:p>
          <a:p>
            <a:pPr defTabSz="457200">
              <a:defRPr cap="small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RESURRECTION</a:t>
            </a:r>
          </a:p>
          <a:p>
            <a:pPr defTabSz="457200">
              <a:defRPr cap="small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 </a:t>
            </a:r>
          </a:p>
          <a:p>
            <a:pPr defTabSz="450000">
              <a:defRPr i="1"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Jesus rose from the dead early </a:t>
            </a:r>
          </a:p>
          <a:p>
            <a:pPr defTabSz="450000">
              <a:defRPr i="1"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on the first day of the week; </a:t>
            </a:r>
          </a:p>
          <a:p>
            <a:pPr defTabSz="450000">
              <a:defRPr i="1"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Day that was made by the Lord </a:t>
            </a:r>
          </a:p>
          <a:p>
            <a:pPr defTabSz="450000">
              <a:defRPr i="1"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for his work of salvation. </a:t>
            </a:r>
          </a:p>
          <a:p>
            <a:pPr defTabSz="450000">
              <a:defRPr i="1"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Alleluia!</a:t>
            </a:r>
          </a:p>
        </p:txBody>
      </p:sp>
      <p:sp>
        <p:nvSpPr>
          <p:cNvPr id="161" name="James Martin"/>
          <p:cNvSpPr txBox="1"/>
          <p:nvPr/>
        </p:nvSpPr>
        <p:spPr>
          <a:xfrm>
            <a:off x="8831453" y="8876396"/>
            <a:ext cx="152546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James 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iday Prayer"/>
          <p:cNvSpPr txBox="1"/>
          <p:nvPr/>
        </p:nvSpPr>
        <p:spPr>
          <a:xfrm>
            <a:off x="4825488" y="442633"/>
            <a:ext cx="335382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Friday Prayer </a:t>
            </a:r>
          </a:p>
        </p:txBody>
      </p:sp>
      <p:sp>
        <p:nvSpPr>
          <p:cNvPr id="164" name="THE FORM TEACHER NEEDS TO LOG IN!…"/>
          <p:cNvSpPr txBox="1"/>
          <p:nvPr/>
        </p:nvSpPr>
        <p:spPr>
          <a:xfrm>
            <a:off x="1269767" y="3349006"/>
            <a:ext cx="10465266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i="1"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FORM TEACHER NEEDS TO LOG IN! 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Go to this link to hear Gregorian chant of an Alleluia antiphon…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100">
                <a:solidFill>
                  <a:srgbClr val="51A8F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i="1"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i="1" sz="3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>
                <a:hlinkClick r:id="rId2" invalidUrl="" action="" tgtFrame="" tooltip="" history="1" highlightClick="0" endSnd="0"/>
              </a:rPr>
              <a:t>Click to open link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