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irst Day - Staff…"/>
          <p:cNvSpPr txBox="1"/>
          <p:nvPr>
            <p:ph type="title"/>
          </p:nvPr>
        </p:nvSpPr>
        <p:spPr>
          <a:xfrm>
            <a:off x="3849048" y="61600"/>
            <a:ext cx="5306704" cy="2105644"/>
          </a:xfrm>
          <a:prstGeom prst="rect">
            <a:avLst/>
          </a:prstGeom>
        </p:spPr>
        <p:txBody>
          <a:bodyPr/>
          <a:lstStyle/>
          <a:p>
            <a:pPr defTabSz="449833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 - Staff</a:t>
            </a:r>
          </a:p>
          <a:p>
            <a:pPr defTabSz="449833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Open Gates</a:t>
            </a:r>
          </a:p>
          <a:p>
            <a:pPr defTabSz="449833">
              <a:defRPr sz="3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38" name="Good Shepherd 1.jpeg" descr="Good Shepherd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58" y="2472228"/>
            <a:ext cx="10874285" cy="6307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mallStainedGlass.jpeg" descr="smallStainedGlass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36" r="0" b="235"/>
          <a:stretch>
            <a:fillRect/>
          </a:stretch>
        </p:blipFill>
        <p:spPr>
          <a:xfrm>
            <a:off x="9274233" y="1682550"/>
            <a:ext cx="3207294" cy="7582487"/>
          </a:xfrm>
          <a:prstGeom prst="rect">
            <a:avLst/>
          </a:prstGeom>
        </p:spPr>
      </p:pic>
      <p:sp>
        <p:nvSpPr>
          <p:cNvPr id="141" name="Let us pray for the pupils that we will educate in the year ahead; May they grow in the knowledge and love of God and of one another by our example.…"/>
          <p:cNvSpPr txBox="1"/>
          <p:nvPr/>
        </p:nvSpPr>
        <p:spPr>
          <a:xfrm>
            <a:off x="480317" y="2462851"/>
            <a:ext cx="8367029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pupils that we will educate in the year ahead; May they grow in the knowledge and love of God and of one another by our example. 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us...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new members of staff in our school; May they find in us a community that reflects the commandment to love and to serve.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us....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ourselves; May we never cease to search for the Truth, and discover the way towards the fullness of life in God. Lord hear us…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</a:t>
            </a:r>
            <a:r>
              <a:rPr b="1"/>
              <a:t>Pray for us.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John Henry Newman: </a:t>
            </a:r>
            <a:r>
              <a:rPr b="1"/>
              <a:t>Pray for us.</a:t>
            </a:r>
            <a:r>
              <a:t>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sp>
        <p:nvSpPr>
          <p:cNvPr id="142" name="First Day - Staff…"/>
          <p:cNvSpPr txBox="1"/>
          <p:nvPr>
            <p:ph type="title"/>
          </p:nvPr>
        </p:nvSpPr>
        <p:spPr>
          <a:xfrm>
            <a:off x="3849048" y="99443"/>
            <a:ext cx="5306704" cy="1651101"/>
          </a:xfrm>
          <a:prstGeom prst="rect">
            <a:avLst/>
          </a:prstGeom>
        </p:spPr>
        <p:txBody>
          <a:bodyPr/>
          <a:lstStyle/>
          <a:p>
            <a:pPr defTabSz="350520"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 - Staff</a:t>
            </a:r>
          </a:p>
          <a:p>
            <a:pPr defTabSz="350520"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Open Gates</a:t>
            </a:r>
          </a:p>
          <a:p>
            <a:pPr defTabSz="35052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hoto.jpg" descr="Photo.jpg"/>
          <p:cNvPicPr>
            <a:picLocks noChangeAspect="1"/>
          </p:cNvPicPr>
          <p:nvPr/>
        </p:nvPicPr>
        <p:blipFill>
          <a:blip r:embed="rId2">
            <a:extLst/>
          </a:blip>
          <a:srcRect l="741" t="0" r="741" b="0"/>
          <a:stretch>
            <a:fillRect/>
          </a:stretch>
        </p:blipFill>
        <p:spPr>
          <a:xfrm>
            <a:off x="3633986" y="2099104"/>
            <a:ext cx="5736653" cy="705418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irst Day, Opening Week - Pupils…"/>
          <p:cNvSpPr txBox="1"/>
          <p:nvPr>
            <p:ph type="title"/>
          </p:nvPr>
        </p:nvSpPr>
        <p:spPr>
          <a:xfrm>
            <a:off x="3330947" y="-1469"/>
            <a:ext cx="6342907" cy="1887342"/>
          </a:xfrm>
          <a:prstGeom prst="rect">
            <a:avLst/>
          </a:prstGeom>
        </p:spPr>
        <p:txBody>
          <a:bodyPr/>
          <a:lstStyle/>
          <a:p>
            <a:pPr defTabSz="327152">
              <a:defRPr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Day, Opening Week - Pupils</a:t>
            </a:r>
          </a:p>
          <a:p>
            <a:pPr defTabSz="327152">
              <a:defRPr i="1"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Adventures</a:t>
            </a:r>
          </a:p>
          <a:p>
            <a:pPr defTabSz="327152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sp>
        <p:nvSpPr>
          <p:cNvPr id="146" name="Friedrich"/>
          <p:cNvSpPr txBox="1"/>
          <p:nvPr/>
        </p:nvSpPr>
        <p:spPr>
          <a:xfrm>
            <a:off x="9626834" y="8841268"/>
            <a:ext cx="8076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Friedrich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est friends.png" descr="Best friends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568" t="1905" r="4567" b="3502"/>
          <a:stretch>
            <a:fillRect/>
          </a:stretch>
        </p:blipFill>
        <p:spPr>
          <a:xfrm>
            <a:off x="7709262" y="2463204"/>
            <a:ext cx="4139601" cy="6325788"/>
          </a:xfrm>
          <a:prstGeom prst="rect">
            <a:avLst/>
          </a:prstGeom>
        </p:spPr>
      </p:pic>
      <p:sp>
        <p:nvSpPr>
          <p:cNvPr id="149" name="Let us pray for the gift of Courage;…"/>
          <p:cNvSpPr txBox="1"/>
          <p:nvPr/>
        </p:nvSpPr>
        <p:spPr>
          <a:xfrm>
            <a:off x="366793" y="2146291"/>
            <a:ext cx="6861014" cy="660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gift of Courage;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May we be inspired to rise to the challenges that will confront us in the year ahead.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  <a:r>
              <a:rPr b="1" i="1"/>
              <a:t>Lord, graciously hear us.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parents; May they support the school in helping us learn how to know and love God.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 </a:t>
            </a:r>
            <a:r>
              <a:rPr b="1" i="1"/>
              <a:t>Lord, graciously hear us.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Philip Neri, Founder of the Oratory… </a:t>
            </a:r>
          </a:p>
          <a:p>
            <a:pPr algn="l" defTabSz="457200">
              <a:defRPr b="1"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 for us.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Newman,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Founder of the Oratory in England…</a:t>
            </a:r>
          </a:p>
          <a:p>
            <a:pPr algn="l" defTabSz="457200">
              <a:defRPr b="1"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 for us. </a:t>
            </a:r>
          </a:p>
        </p:txBody>
      </p:sp>
      <p:sp>
        <p:nvSpPr>
          <p:cNvPr id="150" name="First Day, Opening Week - Pupils…"/>
          <p:cNvSpPr txBox="1"/>
          <p:nvPr>
            <p:ph type="title"/>
          </p:nvPr>
        </p:nvSpPr>
        <p:spPr>
          <a:xfrm>
            <a:off x="3333060" y="198924"/>
            <a:ext cx="6338680" cy="1689863"/>
          </a:xfrm>
          <a:prstGeom prst="rect">
            <a:avLst/>
          </a:prstGeom>
        </p:spPr>
        <p:txBody>
          <a:bodyPr/>
          <a:lstStyle/>
          <a:p>
            <a:pPr defTabSz="327152">
              <a:defRPr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Day, Opening Week - Pupils</a:t>
            </a:r>
          </a:p>
          <a:p>
            <a:pPr defTabSz="327152">
              <a:defRPr i="1" sz="3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Adventures</a:t>
            </a:r>
          </a:p>
          <a:p>
            <a:pPr defTabSz="327152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Prayers</a:t>
            </a:r>
          </a:p>
        </p:txBody>
      </p:sp>
      <p:sp>
        <p:nvSpPr>
          <p:cNvPr id="151" name="Banksy"/>
          <p:cNvSpPr txBox="1"/>
          <p:nvPr/>
        </p:nvSpPr>
        <p:spPr>
          <a:xfrm>
            <a:off x="9440698" y="9053552"/>
            <a:ext cx="67653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Banks</a:t>
            </a:r>
            <a:r>
              <a:rPr sz="1600"/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cond Day, Opening Week…"/>
          <p:cNvSpPr txBox="1"/>
          <p:nvPr>
            <p:ph type="title"/>
          </p:nvPr>
        </p:nvSpPr>
        <p:spPr>
          <a:xfrm>
            <a:off x="2968802" y="164050"/>
            <a:ext cx="7067196" cy="1679408"/>
          </a:xfrm>
          <a:prstGeom prst="rect">
            <a:avLst/>
          </a:prstGeom>
        </p:spPr>
        <p:txBody>
          <a:bodyPr/>
          <a:lstStyle/>
          <a:p>
            <a:pPr defTabSz="344676">
              <a:defRPr sz="3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Second Day, Opening Week</a:t>
            </a:r>
          </a:p>
          <a:p>
            <a:pPr defTabSz="344676">
              <a:defRPr i="1" sz="3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Birthday of the Blessed Virgin Mary </a:t>
            </a:r>
          </a:p>
          <a:p>
            <a:pPr defTabSz="344676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342" t="0" r="6341" b="0"/>
          <a:stretch>
            <a:fillRect/>
          </a:stretch>
        </p:blipFill>
        <p:spPr>
          <a:xfrm>
            <a:off x="1811932" y="1918843"/>
            <a:ext cx="9381061" cy="717154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uido Reni"/>
          <p:cNvSpPr txBox="1"/>
          <p:nvPr/>
        </p:nvSpPr>
        <p:spPr>
          <a:xfrm>
            <a:off x="5971368" y="9165762"/>
            <a:ext cx="106206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Guido Reni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ail Mary,…"/>
          <p:cNvSpPr txBox="1"/>
          <p:nvPr/>
        </p:nvSpPr>
        <p:spPr>
          <a:xfrm>
            <a:off x="407846" y="6708926"/>
            <a:ext cx="12189108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Full of grace, the Lord is with thee.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Blessed art thou amongst women, and blessed is the fruit of thy womb,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Jesus.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Holy Mary, Mother of God, pray for us sinners,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Now, and at the hour of our death.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Amen. </a:t>
            </a:r>
          </a:p>
        </p:txBody>
      </p:sp>
      <p:sp>
        <p:nvSpPr>
          <p:cNvPr id="158" name="Second Day, Opening Week…"/>
          <p:cNvSpPr txBox="1"/>
          <p:nvPr>
            <p:ph type="title"/>
          </p:nvPr>
        </p:nvSpPr>
        <p:spPr>
          <a:xfrm>
            <a:off x="2968802" y="164050"/>
            <a:ext cx="7067196" cy="1679408"/>
          </a:xfrm>
          <a:prstGeom prst="rect">
            <a:avLst/>
          </a:prstGeom>
        </p:spPr>
        <p:txBody>
          <a:bodyPr/>
          <a:lstStyle/>
          <a:p>
            <a:pPr defTabSz="344676">
              <a:defRPr sz="3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Second Day, Opening Week</a:t>
            </a:r>
          </a:p>
          <a:p>
            <a:pPr defTabSz="344676">
              <a:defRPr i="1" sz="3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Birthday of the Blessed Virgin Mary </a:t>
            </a:r>
          </a:p>
        </p:txBody>
      </p:sp>
      <p:pic>
        <p:nvPicPr>
          <p:cNvPr id="159" name="IMG_0615.JPG" descr="IMG_0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6331" y="1533444"/>
            <a:ext cx="7472138" cy="4975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ird Day, Opening Week…"/>
          <p:cNvSpPr txBox="1"/>
          <p:nvPr>
            <p:ph type="title"/>
          </p:nvPr>
        </p:nvSpPr>
        <p:spPr>
          <a:xfrm>
            <a:off x="2968802" y="151350"/>
            <a:ext cx="7067196" cy="2319123"/>
          </a:xfrm>
          <a:prstGeom prst="rect">
            <a:avLst/>
          </a:prstGeom>
        </p:spPr>
        <p:txBody>
          <a:bodyPr/>
          <a:lstStyle/>
          <a:p>
            <a:pPr defTabSz="461518">
              <a:defRPr sz="5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Third Day, Opening Week</a:t>
            </a:r>
          </a:p>
          <a:p>
            <a:pPr defTabSz="461518">
              <a:defRPr i="1" sz="5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Praying to the Holy Spirit </a:t>
            </a:r>
          </a:p>
          <a:p>
            <a:pPr defTabSz="461518">
              <a:defRPr sz="4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62" name="IMG_0079.JPG" descr="IMG_0079.JPG"/>
          <p:cNvPicPr>
            <a:picLocks noChangeAspect="1"/>
          </p:cNvPicPr>
          <p:nvPr/>
        </p:nvPicPr>
        <p:blipFill>
          <a:blip r:embed="rId2">
            <a:extLst/>
          </a:blip>
          <a:srcRect l="4542" t="4022" r="4543" b="4022"/>
          <a:stretch>
            <a:fillRect/>
          </a:stretch>
        </p:blipFill>
        <p:spPr>
          <a:xfrm>
            <a:off x="1730770" y="2547866"/>
            <a:ext cx="9543309" cy="641364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olleen Shay"/>
          <p:cNvSpPr txBox="1"/>
          <p:nvPr/>
        </p:nvSpPr>
        <p:spPr>
          <a:xfrm>
            <a:off x="5884650" y="9038762"/>
            <a:ext cx="12354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Colleen Shay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AYER TO THE HOLY SPIRIT…"/>
          <p:cNvSpPr txBox="1"/>
          <p:nvPr/>
        </p:nvSpPr>
        <p:spPr>
          <a:xfrm>
            <a:off x="325804" y="4824784"/>
            <a:ext cx="12353192" cy="457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TO THE HOLY SPIRIT</a:t>
            </a:r>
          </a:p>
          <a:p>
            <a:pPr defTabSz="457200">
              <a:defRPr i="1" sz="2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say this prayer together for the year ahead…</a:t>
            </a:r>
            <a:r>
              <a:rPr sz="2800"/>
              <a:t> </a:t>
            </a:r>
            <a:endParaRPr sz="2800"/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Come Holy Spirit, fill the hearts of your faithful,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enkindle within them the fire of your love.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Send forth your Spirit and they shall be created.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you will renew the face of the earth.</a:t>
            </a:r>
            <a:r>
              <a:rPr b="0"/>
              <a:t> 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Glory be to the Father and to the Son,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and to the Holy Spirit.</a:t>
            </a:r>
            <a:r>
              <a:rPr i="0"/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As it was in the beginning,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is now and ever shall be, world without end, Amen.</a:t>
            </a:r>
          </a:p>
        </p:txBody>
      </p:sp>
      <p:pic>
        <p:nvPicPr>
          <p:cNvPr id="166" name="OLGH-Holy-Spirit-Stained-Glass-001-crop.jpeg" descr="OLGH-Holy-Spirit-Stained-Glass-001-cro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7651" y="1357637"/>
            <a:ext cx="7783498" cy="341288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hird Day, Opening Week"/>
          <p:cNvSpPr txBox="1"/>
          <p:nvPr>
            <p:ph type="title"/>
          </p:nvPr>
        </p:nvSpPr>
        <p:spPr>
          <a:xfrm>
            <a:off x="3095802" y="164049"/>
            <a:ext cx="7067196" cy="1628264"/>
          </a:xfrm>
          <a:prstGeom prst="rect">
            <a:avLst/>
          </a:prstGeom>
        </p:spPr>
        <p:txBody>
          <a:bodyPr/>
          <a:lstStyle>
            <a:lvl1pPr defTabSz="461518">
              <a:defRPr sz="5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Third Day, Opening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AYER TO THE HOLY SPIRIT…"/>
          <p:cNvSpPr txBox="1"/>
          <p:nvPr/>
        </p:nvSpPr>
        <p:spPr>
          <a:xfrm>
            <a:off x="414704" y="4837484"/>
            <a:ext cx="12353192" cy="457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TO THE HOLY SPIRIT</a:t>
            </a:r>
          </a:p>
          <a:p>
            <a:pPr defTabSz="457200">
              <a:defRPr i="1" sz="2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say this prayer together for the year ahead…</a:t>
            </a:r>
            <a:r>
              <a:rPr sz="2800"/>
              <a:t> </a:t>
            </a:r>
            <a:endParaRPr sz="2800"/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Come Holy Spirit, fill the hearts of your faithful,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enkindle within them the fire of your love.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Send forth your Spirit and they shall be created.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you will renew the face of the earth.</a:t>
            </a:r>
            <a:r>
              <a:rPr b="0"/>
              <a:t> 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Glory be to the Father and to the Son,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and to the Holy Spirit.</a:t>
            </a:r>
            <a:r>
              <a:rPr i="0"/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As it was in the beginning,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is now and ever shall be, world without end, Amen.</a:t>
            </a:r>
          </a:p>
        </p:txBody>
      </p:sp>
      <p:pic>
        <p:nvPicPr>
          <p:cNvPr id="170" name="OLGH-Holy-Spirit-Stained-Glass-001-crop.jpeg" descr="OLGH-Holy-Spirit-Stained-Glass-001-cro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9552" y="1214010"/>
            <a:ext cx="7783497" cy="34128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st of the Opening Week"/>
          <p:cNvSpPr txBox="1"/>
          <p:nvPr>
            <p:ph type="title"/>
          </p:nvPr>
        </p:nvSpPr>
        <p:spPr>
          <a:xfrm>
            <a:off x="2968802" y="164050"/>
            <a:ext cx="7067196" cy="1679408"/>
          </a:xfrm>
          <a:prstGeom prst="rect">
            <a:avLst/>
          </a:prstGeom>
        </p:spPr>
        <p:txBody>
          <a:bodyPr/>
          <a:lstStyle>
            <a:lvl1pPr defTabSz="461518">
              <a:defRPr sz="5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Rest of the Opening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